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  <p:sldMasterId id="2147483674" r:id="rId2"/>
  </p:sldMasterIdLst>
  <p:sldIdLst>
    <p:sldId id="256" r:id="rId3"/>
    <p:sldId id="274" r:id="rId4"/>
    <p:sldId id="275" r:id="rId5"/>
    <p:sldId id="277" r:id="rId6"/>
    <p:sldId id="279" r:id="rId7"/>
    <p:sldId id="278" r:id="rId8"/>
    <p:sldId id="257" r:id="rId9"/>
    <p:sldId id="265" r:id="rId10"/>
    <p:sldId id="266" r:id="rId11"/>
    <p:sldId id="267" r:id="rId12"/>
    <p:sldId id="268" r:id="rId13"/>
    <p:sldId id="269" r:id="rId14"/>
    <p:sldId id="270" r:id="rId15"/>
    <p:sldId id="258" r:id="rId16"/>
    <p:sldId id="259" r:id="rId17"/>
    <p:sldId id="281" r:id="rId18"/>
    <p:sldId id="273" r:id="rId19"/>
    <p:sldId id="260" r:id="rId20"/>
    <p:sldId id="272" r:id="rId21"/>
    <p:sldId id="262" r:id="rId22"/>
    <p:sldId id="261" r:id="rId23"/>
    <p:sldId id="263" r:id="rId24"/>
    <p:sldId id="276" r:id="rId25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00"/>
    <a:srgbClr val="F024E9"/>
    <a:srgbClr val="C92C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926E7B-D02F-4BEB-97D3-BD9E340E3153}" v="177" dt="2023-05-19T16:37:23.295"/>
    <p1510:client id="{342D4F43-452A-4CA0-BD66-E45E9E5899BA}" v="179" dt="2023-05-19T17:11:19.364"/>
    <p1510:client id="{67CF6510-DD72-49F5-B373-78CFF50B642E}" v="490" dt="2023-05-19T11:55:58.847"/>
    <p1510:client id="{70A26076-8243-4CF0-B5F6-8D88FEB3D8F8}" v="434" dt="2023-05-19T17:06:58.686"/>
    <p1510:client id="{A89C8C54-ECBF-4215-8F60-2162DAAFF34C}" v="132" dt="2023-05-19T17:14:00.637"/>
    <p1510:client id="{D5C1EBAF-5FF4-40BD-94EF-B9BBCB1CD535}" v="835" dt="2023-05-19T17:14:30.2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9T10:16:18.81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6707 9022 16383 0 0,'0'0'0'0'0,"0"5"0"0"0,0 6 0 0 0,0 1 0 0 0,0 3 0 0 0,0 4 0 0 0,0 4 0 0 0,0-3 0 0 0,0 0 0 0 0,0 2 0 0 0,0 1 0 0 0,0 2 0 0 0,0-4 0 0 0,0 0 0 0 0,0 1 0 0 0,0 0 0 0 0,0 3 0 0 0,0-4 0 0 0,0-1 0 0 0,0 2 0 0 0,0 0 0 0 0,0 3 0 0 0,0 0 0 0 0,0 2 0 0 0,0 0 0 0 0,0 1 0 0 0,0 0 0 0 0,0-5 0 0 0,0-2 0 0 0,0 1 0 0 0,0 1 0 0 0,0 1 0 0 0,0 2 0 0 0,0 0 0 0 0,0 1 0 0 0,0 0 0 0 0,0 1 0 0 0,0 0 0 0 0,0 0 0 0 0,0-1 0 0 0,0 1 0 0 0,0 0 0 0 0,0-1 0 0 0,0 1 0 0 0,0-1 0 0 0,0 1 0 0 0,0-6 0 0 0,0 0 0 0 0,0-1 0 0 0,0 2 0 0 0,0 1 0 0 0,0 1 0 0 0,0-3 0 0 0,0-1 0 0 0,0 0 0 0 0,0 2 0 0 0,0-3 0 0 0,0-1 0 0 0,0 7 0 0 0,0 2 0 0 0,0 2 0 0 0,0-4 0 0 0,0-2 0 0 0,0 0 0 0 0,0 0 0 0 0,0-4 0 0 0,0-1 0 0 0,0 2 0 0 0,0 1 0 0 0,0 2 0 0 0,0 1 0 0 0,0-3 0 0 0,0-1 0 0 0,0 1 0 0 0,0-4 0 0 0,0 1 0 0 0,0 0 0 0 0,0-2 0 0 0,0 1 0 0 0,0 2 0 0 0,0-3 0 0 0,0 0 0 0 0,0 3 0 0 0,0-3 0 0 0,0 1 0 0 0,0 2 0 0 0,0 2 0 0 0,0-3 0 0 0,0 1 0 0 0,0 1 0 0 0,0 2 0 0 0,0-4 0 0 0,0 1 0 0 0,0 1 0 0 0,0 1 0 0 0,0-2 0 0 0,0 0 0 0 0,0 0 0 0 0,0 3 0 0 0,0-4 0 0 0,0 1 0 0 0,0 1 0 0 0,0 1 0 0 0,0-2 0 0 0,0-1 0 0 0,0 2 0 0 0,0 2 0 0 0,0-4 0 0 0,0 1 0 0 0,0 1 0 0 0,0 1 0 0 0,0 3 0 0 0,0-4 0 0 0,0-1 0 0 0,0 2 0 0 0,0 0 0 0 0,0 3 0 0 0,0 1 0 0 0,0-4 0 0 0,0-1 0 0 0,0 0 0 0 0,0-2 0 0 0,0-1 0 0 0,0 1 0 0 0,0 3 0 0 0,0-3 0 0 0,0 1 0 0 0,0 0 0 0 0,0-2 0 0 0,0 0 0 0 0,0 2 0 0 0,0 2 0 0 0,0-3 0 0 0,0 1 0 0 0,0 1 0 0 0,0-3 0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9T10:16:18.95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6745 11391 16383 0 0,'0'-4'0'0'0,"0"-7"0"0"0,0-6 0 0 0,0 0 0 0 0,0-6 0 0 0,0-5 0 0 0,0-1 0 0 0,0-1 0 0 0,0 0 0 0 0,0 0 0 0 0,0 1 0 0 0,0 1 0 0 0,0 0 0 0 0,0 0 0 0 0,0 1 0 0 0,0-1 0 0 0,0 1 0 0 0,0 0 0 0 0,0-1 0 0 0,0 1 0 0 0,0-1 0 0 0,0 1 0 0 0,0-1 0 0 0,0 1 0 0 0,0-1 0 0 0,0 1 0 0 0,0-1 0 0 0,0 1 0 0 0,0-1 0 0 0,0 1 0 0 0,0 0 0 0 0,0-1 0 0 0,0 1 0 0 0,0 4 0 0 0,0 1 0 0 0,0 1 0 0 0,0-2 0 0 0,0-1 0 0 0,0-1 0 0 0,0-2 0 0 0,0 0 0 0 0,0 0 0 0 0,0-1 0 0 0,0 0 0 0 0,0 1 0 0 0,0-1 0 0 0,0 0 0 0 0,0 1 0 0 0,0-1 0 0 0,0 1 0 0 0,0-1 0 0 0,0 1 0 0 0,0-1 0 0 0,0 5 0 0 0,0 2 0 0 0,0 4 0 0 0,0 1 0 0 0,0-2 0 0 0,0 2 0 0 0,0-1 0 0 0,0 3 0 0 0,0-2 0 0 0,0 3 0 0 0,0-2 0 0 0,0 3 0 0 0,0-3 0 0 0,0-2 0 0 0,0 1 0 0 0,0-1 0 0 0,0 2 0 0 0,0-1 0 0 0,0 2 0 0 0,0-6 0 0 0,0 1 0 0 0,0 3 0 0 0,0 5 0 0 0,0-1 0 0 0,0-3 0 0 0,0 2 0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9T10:16:18.95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22276 11419 16383 0 0,'0'0'0'0'0,"0"-4"0"0"0,0-7 0 0 0,0-6 0 0 0,0-5 0 0 0,0 2 0 0 0,0-1 0 0 0,0-1 0 0 0,0-2 0 0 0,0-1 0 0 0,0-2 0 0 0,0 0 0 0 0,0 4 0 0 0,0 2 0 0 0,0-1 0 0 0,0 4 0 0 0,0-1 0 0 0,0 0 0 0 0,0 2 0 0 0,0-1 0 0 0,0 4 0 0 0,0-2 0 0 0,0-2 0 0 0,0 2 0 0 0,0-1 0 0 0,0 2 0 0 0,0-1 0 0 0,0-2 0 0 0,0-3 0 0 0,0 2 0 0 0,0-5 0 0 0,0-3 0 0 0,0-1 0 0 0,0 3 0 0 0,0 2 0 0 0,0 0 0 0 0,0 4 0 0 0,0 0 0 0 0,0-1 0 0 0,0-1 0 0 0,0 2 0 0 0,0-1 0 0 0,0 0 0 0 0,0-3 0 0 0,0 4 0 0 0,0-1 0 0 0,0-5 0 0 0,0-4 0 0 0,0 3 0 0 0,0 2 0 0 0,0 0 0 0 0,0-1 0 0 0,0 0 0 0 0,0 3 0 0 0,0 2 0 0 0,0-1 0 0 0,0-2 0 0 0,0 3 0 0 0,0 1 0 0 0,0-1 0 0 0,0-3 0 0 0,0-1 0 0 0,0 3 0 0 0,0 1 0 0 0,0-2 0 0 0,0-1 0 0 0,0-1 0 0 0,0-2 0 0 0,0-1 0 0 0,0 5 0 0 0,0 0 0 0 0,0 5 0 0 0,0 0 0 0 0,0-1 0 0 0,0-3 0 0 0,0 3 0 0 0,0-1 0 0 0,0-1 0 0 0,0 2 0 0 0,0 0 0 0 0,0-2 0 0 0,0 2 0 0 0,0 1 0 0 0,0-3 0 0 0,0-2 0 0 0,0-2 0 0 0,0 3 0 0 0,0 0 0 0 0,0 4 0 0 0,0 5 0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9T10:16:18.95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6800 9577 16383 0 0,'4'0'0'0'0,"7"0"0"0"0,6 0 0 0 0,5 0 0 0 0,-2 0 0 0 0,1 0 0 0 0,1 0 0 0 0,2 0 0 0 0,1 0 0 0 0,2 0 0 0 0,0 0 0 0 0,0 0 0 0 0,-3 0 0 0 0,-3 0 0 0 0,1 0 0 0 0,1 0 0 0 0,1 0 0 0 0,2 0 0 0 0,0 0 0 0 0,1 0 0 0 0,1 0 0 0 0,-1 0 0 0 0,1 0 0 0 0,0 0 0 0 0,-1 0 0 0 0,1 0 0 0 0,0 0 0 0 0,-1 0 0 0 0,1 0 0 0 0,-1 0 0 0 0,1 0 0 0 0,-1 0 0 0 0,1 0 0 0 0,-1 0 0 0 0,1 0 0 0 0,-6 0 0 0 0,0 0 0 0 0,-1 0 0 0 0,2 0 0 0 0,1 0 0 0 0,1 0 0 0 0,-3 0 0 0 0,-1 0 0 0 0,0 0 0 0 0,2 0 0 0 0,2 0 0 0 0,0 0 0 0 0,2 0 0 0 0,0 0 0 0 0,1 0 0 0 0,-1 0 0 0 0,1 0 0 0 0,0 0 0 0 0,0 0 0 0 0,-1 0 0 0 0,1 0 0 0 0,-1 0 0 0 0,1 0 0 0 0,-1 0 0 0 0,1 0 0 0 0,-1 0 0 0 0,1 0 0 0 0,-1 0 0 0 0,1 0 0 0 0,-1 0 0 0 0,1 0 0 0 0,-1 0 0 0 0,1 0 0 0 0,-1 0 0 0 0,1 0 0 0 0,-1 0 0 0 0,1 0 0 0 0,-1 0 0 0 0,1 0 0 0 0,-1 0 0 0 0,1 0 0 0 0,-1 0 0 0 0,1 0 0 0 0,-1 0 0 0 0,1 0 0 0 0,-6 0 0 0 0,0 0 0 0 0,-1 0 0 0 0,2 0 0 0 0,1 0 0 0 0,1 0 0 0 0,6 0 0 0 0,3 0 0 0 0,-1 0 0 0 0,0 0 0 0 0,2 0 0 0 0,2 0 0 0 0,-7 0 0 0 0,-4 0 0 0 0,-1 0 0 0 0,0 0 0 0 0,0 0 0 0 0,1 0 0 0 0,0 0 0 0 0,0 0 0 0 0,1 0 0 0 0,1 0 0 0 0,-1 0 0 0 0,1 0 0 0 0,0 0 0 0 0,-1 0 0 0 0,1 0 0 0 0,-1 0 0 0 0,1 0 0 0 0,-1 0 0 0 0,1 0 0 0 0,-1 0 0 0 0,5 0 0 0 0,2 0 0 0 0,0 0 0 0 0,-2 0 0 0 0,-1 0 0 0 0,-2 0 0 0 0,5 0 0 0 0,0 0 0 0 0,-1 0 0 0 0,4 0 0 0 0,0 0 0 0 0,-2 0 0 0 0,3 0 0 0 0,-1 0 0 0 0,-1 0 0 0 0,-3 0 0 0 0,-2 0 0 0 0,-2 0 0 0 0,4 0 0 0 0,1 0 0 0 0,-1 0 0 0 0,-1 0 0 0 0,-2 0 0 0 0,0 0 0 0 0,-2 0 0 0 0,0 0 0 0 0,-1 0 0 0 0,5 0 0 0 0,6 0 0 0 0,1 0 0 0 0,-1 0 0 0 0,-2 0 0 0 0,2 0 0 0 0,-1 0 0 0 0,-3 0 0 0 0,-1 0 0 0 0,-2 0 0 0 0,-2 0 0 0 0,-1 0 0 0 0,4 0 0 0 0,2 0 0 0 0,-1 0 0 0 0,-1 0 0 0 0,-2 0 0 0 0,-1 0 0 0 0,0 0 0 0 0,3 0 0 0 0,7 0 0 0 0,0 0 0 0 0,-1 0 0 0 0,-2 0 0 0 0,-4 0 0 0 0,-1 0 0 0 0,-2 0 0 0 0,-1 0 0 0 0,-1 0 0 0 0,0 0 0 0 0,0 0 0 0 0,0 0 0 0 0,0 0 0 0 0,1 0 0 0 0,-1 0 0 0 0,5 0 0 0 0,2 0 0 0 0,-1 0 0 0 0,-1 0 0 0 0,-1 0 0 0 0,-1 0 0 0 0,-1 0 0 0 0,-1 0 0 0 0,-1 0 0 0 0,0 0 0 0 0,1 0 0 0 0,-1 0 0 0 0,0 0 0 0 0,0 0 0 0 0,1 0 0 0 0,-1 0 0 0 0,1 0 0 0 0,-1 0 0 0 0,1 0 0 0 0,-1 0 0 0 0,1 0 0 0 0,-1 0 0 0 0,1 0 0 0 0,-1 0 0 0 0,1 0 0 0 0,-1 0 0 0 0,1 0 0 0 0,-1 0 0 0 0,1 0 0 0 0,-1 0 0 0 0,1 0 0 0 0,-1 0 0 0 0,1 0 0 0 0,-1 0 0 0 0,1 0 0 0 0,-1 0 0 0 0,1 0 0 0 0,-1 0 0 0 0,1 0 0 0 0,-1 0 0 0 0,1 0 0 0 0,-1 0 0 0 0,0 0 0 0 0,1 0 0 0 0,-1 0 0 0 0,1 0 0 0 0,-1 0 0 0 0,1 0 0 0 0,-1 0 0 0 0,1 0 0 0 0,-1 0 0 0 0,1 0 0 0 0,-1 0 0 0 0,1 0 0 0 0,-1 0 0 0 0,1 0 0 0 0,-1 0 0 0 0,-4 0 0 0 0,-2 0 0 0 0,1 0 0 0 0,1 0 0 0 0,1 0 0 0 0,1 0 0 0 0,2 0 0 0 0,0 0 0 0 0,0 0 0 0 0,1 0 0 0 0,0 0 0 0 0,-1 0 0 0 0,1 0 0 0 0,0 0 0 0 0,-1 0 0 0 0,1 0 0 0 0,-1 0 0 0 0,5 0 0 0 0,2 0 0 0 0,-1 0 0 0 0,0 0 0 0 0,-2 0 0 0 0,-2 0 0 0 0,0 0 0 0 0,-1 0 0 0 0,-1 0 0 0 0,1 0 0 0 0,-1 0 0 0 0,-5 0 0 0 0,-1 0 0 0 0,5 0 0 0 0,3 0 0 0 0,1 0 0 0 0,0 0 0 0 0,0 0 0 0 0,-1 0 0 0 0,0 0 0 0 0,-1 0 0 0 0,0 0 0 0 0,-1 0 0 0 0,6 0 0 0 0,0 0 0 0 0,0 0 0 0 0,0 0 0 0 0,-3 0 0 0 0,0 0 0 0 0,-1 0 0 0 0,-2 0 0 0 0,1 0 0 0 0,-1 0 0 0 0,1 0 0 0 0,3 0 0 0 0,3 0 0 0 0,-1 0 0 0 0,-1 0 0 0 0,-1 0 0 0 0,-1 0 0 0 0,-2 0 0 0 0,0 0 0 0 0,0 0 0 0 0,-1 0 0 0 0,0 0 0 0 0,1 0 0 0 0,-1 0 0 0 0,0 0 0 0 0,1 0 0 0 0,-1 0 0 0 0,1 0 0 0 0,-1 0 0 0 0,1 0 0 0 0,-1 0 0 0 0,5 0 0 0 0,2 0 0 0 0,-1 0 0 0 0,0 0 0 0 0,-3 0 0 0 0,0 0 0 0 0,-1 0 0 0 0,-1 0 0 0 0,-1 0 0 0 0,0 0 0 0 0,5 0 0 0 0,2 0 0 0 0,-1 0 0 0 0,-1 0 0 0 0,4 0 0 0 0,-1 0 0 0 0,0 0 0 0 0,-2 0 0 0 0,2 0 0 0 0,1 0 0 0 0,-2 0 0 0 0,-1 0 0 0 0,-3 0 0 0 0,-1 0 0 0 0,4 0 0 0 0,1 0 0 0 0,-1 0 0 0 0,-1 0 0 0 0,8 0 0 0 0,7 0 0 0 0,-1 0 0 0 0,-3 0 0 0 0,-4 0 0 0 0,-4 0 0 0 0,-3 0 0 0 0,2 0 0 0 0,0 0 0 0 0,-1 0 0 0 0,-2 0 0 0 0,-1 0 0 0 0,-1 0 0 0 0,4 0 0 0 0,1 0 0 0 0,-1 0 0 0 0,-1 0 0 0 0,-1 0 0 0 0,-2 0 0 0 0,-1 0 0 0 0,0 0 0 0 0,4 0 0 0 0,6 0 0 0 0,2 0 0 0 0,-2 0 0 0 0,-3 0 0 0 0,-2 0 0 0 0,-2 0 0 0 0,-2 0 0 0 0,-1 0 0 0 0,-1 0 0 0 0,0 0 0 0 0,0 0 0 0 0,0 0 0 0 0,0 0 0 0 0,0 0 0 0 0,1 0 0 0 0,-1 0 0 0 0,1 0 0 0 0,-1 0 0 0 0,1 0 0 0 0,-1 0 0 0 0,1 0 0 0 0,-1 0 0 0 0,1 0 0 0 0,-1 0 0 0 0,1 0 0 0 0,-1 0 0 0 0,-4 0 0 0 0,-2 0 0 0 0,1 0 0 0 0,0 0 0 0 0,3 0 0 0 0,0 0 0 0 0,1 0 0 0 0,1 0 0 0 0,-4 0 0 0 0,3 0 0 0 0,7 0 0 0 0,7 0 0 0 0,1 0 0 0 0,-1 0 0 0 0,-4 0 0 0 0,-2 0 0 0 0,-3 0 0 0 0,-1 0 0 0 0,-2 0 0 0 0,-1 0 0 0 0,0 0 0 0 0,0 0 0 0 0,0 0 0 0 0,4 0 0 0 0,3 0 0 0 0,-1 0 0 0 0,-1 0 0 0 0,-1 0 0 0 0,-1 0 0 0 0,3 0 0 0 0,6 0 0 0 0,1 0 0 0 0,-2 0 0 0 0,-3 0 0 0 0,-2 0 0 0 0,-3 0 0 0 0,-1 0 0 0 0,-1 0 0 0 0,-1 0 0 0 0,0 0 0 0 0,0 0 0 0 0,0 0 0 0 0,0 0 0 0 0,1 0 0 0 0,-1 0 0 0 0,0 0 0 0 0,1 0 0 0 0,-1 0 0 0 0,1 0 0 0 0,4 0 0 0 0,-3 0 0 0 0,-2 0 0 0 0,4 0 0 0 0,2 0 0 0 0,-1 0 0 0 0,-1 0 0 0 0,-1 0 0 0 0,0 0 0 0 0,3 0 0 0 0,1 0 0 0 0,-1 0 0 0 0,-1 0 0 0 0,-1 0 0 0 0,-2 0 0 0 0,0 0 0 0 0,-1 0 0 0 0,-1 0 0 0 0,0 0 0 0 0,0 0 0 0 0,1 0 0 0 0,-1 0 0 0 0,0 0 0 0 0,-4 0 0 0 0,3 0 0 0 0,2 0 0 0 0,0 0 0 0 0,1 0 0 0 0,0 0 0 0 0,0 0 0 0 0,-1 0 0 0 0,0 0 0 0 0,-1 0 0 0 0,1 0 0 0 0,-1 0 0 0 0,1 0 0 0 0,-1 0 0 0 0,1 0 0 0 0,-6 0 0 0 0,0 0 0 0 0,-1 0 0 0 0,2 0 0 0 0,1 0 0 0 0,1 0 0 0 0,2 0 0 0 0,0 0 0 0 0,0 0 0 0 0,1 0 0 0 0,0 0 0 0 0,-5 0 0 0 0,3 0 0 0 0,2 0 0 0 0,1 0 0 0 0,4 0 0 0 0,7 0 0 0 0,1 0 0 0 0,-3 0 0 0 0,-2 0 0 0 0,-7 0 0 0 0,-4 0 0 0 0,2 0 0 0 0,3 0 0 0 0,-1 0 0 0 0,1 0 0 0 0,-1 0 0 0 0,0 0 0 0 0,-1 0 0 0 0,0 0 0 0 0,0 0 0 0 0,-1 0 0 0 0,1 0 0 0 0,-1 0 0 0 0,0 0 0 0 0,1 0 0 0 0,-1 0 0 0 0,1 0 0 0 0,-1 0 0 0 0,1 0 0 0 0,-1 0 0 0 0,1 0 0 0 0,-1 0 0 0 0,1 0 0 0 0,-1 0 0 0 0,1 0 0 0 0,-1 0 0 0 0,1 0 0 0 0,-1 0 0 0 0,1 0 0 0 0,-1 0 0 0 0,1 0 0 0 0,-6 0 0 0 0,0 0 0 0 0,-1 0 0 0 0,2 0 0 0 0,1 0 0 0 0,1 0 0 0 0,2 0 0 0 0,0 0 0 0 0,0 0 0 0 0,1 0 0 0 0,-5 0 0 0 0,-1 0 0 0 0,-1 0 0 0 0,2 0 0 0 0,1 0 0 0 0,2 0 0 0 0,0 0 0 0 0,1 0 0 0 0,-4 0 0 0 0,-2 0 0 0 0,1 0 0 0 0,1 0 0 0 0,2 0 0 0 0,0 0 0 0 0,-3 0 0 0 0,-1 0 0 0 0,0 0 0 0 0,2 0 0 0 0,2 0 0 0 0,0 0 0 0 0,2 0 0 0 0,0 0 0 0 0,0 0 0 0 0,1 0 0 0 0,0 0 0 0 0,-5 0 0 0 0,-1 0 0 0 0,4 0 0 0 0,3 0 0 0 0,1 0 0 0 0,0 0 0 0 0,0 0 0 0 0,-1 0 0 0 0,0 0 0 0 0,-6 0 0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9T10:16:19.08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6906 10885 16383 0 0,'4'0'0'0'0,"7"0"0"0"0,6 0 0 0 0,5 0 0 0 0,3 0 0 0 0,2 0 0 0 0,1 0 0 0 0,1 0 0 0 0,-1 0 0 0 0,1 0 0 0 0,-1 0 0 0 0,-5 0 0 0 0,-1 0 0 0 0,0 0 0 0 0,0 0 0 0 0,2 0 0 0 0,-3 0 0 0 0,-1 0 0 0 0,1 0 0 0 0,2 0 0 0 0,1 0 0 0 0,2 0 0 0 0,0 0 0 0 0,-3 0 0 0 0,-2 0 0 0 0,1 0 0 0 0,1 0 0 0 0,2 0 0 0 0,-5 0 0 0 0,1 0 0 0 0,0 0 0 0 0,2 0 0 0 0,1 0 0 0 0,2 0 0 0 0,0 0 0 0 0,-3 0 0 0 0,-2 0 0 0 0,1 0 0 0 0,1 0 0 0 0,1 0 0 0 0,2 0 0 0 0,1 0 0 0 0,0 0 0 0 0,0 0 0 0 0,1 0 0 0 0,0 0 0 0 0,-1 0 0 0 0,1 0 0 0 0,0 0 0 0 0,-1 0 0 0 0,-4 0 0 0 0,-2 0 0 0 0,1 0 0 0 0,1 0 0 0 0,1 0 0 0 0,-4 0 0 0 0,1 0 0 0 0,0 0 0 0 0,1 0 0 0 0,-2 0 0 0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BF4E480B-94D6-46F9-A2B6-B98D311FDC19}"/>
              </a:ext>
            </a:extLst>
          </p:cNvPr>
          <p:cNvGrpSpPr/>
          <p:nvPr/>
        </p:nvGrpSpPr>
        <p:grpSpPr>
          <a:xfrm>
            <a:off x="0" y="0"/>
            <a:ext cx="12191999" cy="6861600"/>
            <a:chOff x="1" y="0"/>
            <a:chExt cx="12191999" cy="68616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7183CDE-91A1-40C3-8E80-66F89E1C2D53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6756515-F9AA-46BD-8DD2-AA15BA492AC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BA365E2-8B71-408B-9092-0104216AC7A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BEDB8D7A-1BF6-4CDB-B93A-7736955F504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AACD774-5167-46C7-8A62-6E2FE4BE9469}"/>
                  </a:ext>
                </a:extLst>
              </p:cNvPr>
              <p:cNvSpPr/>
              <p:nvPr/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06E0F2D8-452E-48F9-9912-C47EAEAE1802}"/>
                  </a:ext>
                </a:extLst>
              </p:cNvPr>
              <p:cNvSpPr/>
              <p:nvPr/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1FBBF95-430B-427C-A6E8-DB899217FC00}"/>
                </a:ext>
              </a:extLst>
            </p:cNvPr>
            <p:cNvGrpSpPr>
              <a:grpSpLocks noChangeAspect="1"/>
            </p:cNvGrpSpPr>
            <p:nvPr/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BEE64698-3ED2-4395-B7FC-65248E437E0A}"/>
                  </a:ext>
                </a:extLst>
              </p:cNvPr>
              <p:cNvSpPr/>
              <p:nvPr/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FE20B1E1-CE09-4C2A-A3FB-DB8026C54E98}"/>
                  </a:ext>
                </a:extLst>
              </p:cNvPr>
              <p:cNvSpPr/>
              <p:nvPr/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CB2405B-A907-48B3-906A-FB3573C0B282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6DC8E2D9-6729-4614-8667-C1016D3182E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CEEBB1-1A1F-4A2C-B805-719CF98F68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0000" y="540000"/>
            <a:ext cx="11090273" cy="3798000"/>
          </a:xfrm>
        </p:spPr>
        <p:txBody>
          <a:bodyPr anchor="b"/>
          <a:lstStyle>
            <a:lvl1pPr algn="l">
              <a:defRPr sz="8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6CC87B-ED2D-4303-BD40-E7AF14C03E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0000" y="4508500"/>
            <a:ext cx="7345362" cy="1800224"/>
          </a:xfrm>
        </p:spPr>
        <p:txBody>
          <a:bodyPr/>
          <a:lstStyle>
            <a:lvl1pPr marL="0" indent="0" algn="l">
              <a:buNone/>
              <a:defRPr sz="1600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D880B4-5679-491C-963F-EC47B048C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5/19/2023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865D6D-3F98-4BE8-A069-B964099028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0CD51D-8E06-4959-88C9-647415079F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7107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7C461672-F18A-4768-9850-0531FD3720BA}"/>
              </a:ext>
            </a:extLst>
          </p:cNvPr>
          <p:cNvGrpSpPr/>
          <p:nvPr/>
        </p:nvGrpSpPr>
        <p:grpSpPr>
          <a:xfrm rot="10800000">
            <a:off x="5921828" y="2876440"/>
            <a:ext cx="6270171" cy="3981559"/>
            <a:chOff x="0" y="0"/>
            <a:chExt cx="10800000" cy="6858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FA73898-D78C-45F9-AFC1-2AB16F6725C2}"/>
                </a:ext>
              </a:extLst>
            </p:cNvPr>
            <p:cNvSpPr/>
            <p:nvPr/>
          </p:nvSpPr>
          <p:spPr>
            <a:xfrm>
              <a:off x="540000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FC423E3-700B-43D6-A2CB-F3C871632C20}"/>
                </a:ext>
              </a:extLst>
            </p:cNvPr>
            <p:cNvSpPr/>
            <p:nvPr/>
          </p:nvSpPr>
          <p:spPr>
            <a:xfrm flipH="1">
              <a:off x="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82F05B2A-1EC7-4131-B899-C7ECB9A502EB}"/>
              </a:ext>
            </a:extLst>
          </p:cNvPr>
          <p:cNvGrpSpPr>
            <a:grpSpLocks noChangeAspect="1"/>
          </p:cNvGrpSpPr>
          <p:nvPr/>
        </p:nvGrpSpPr>
        <p:grpSpPr>
          <a:xfrm flipH="1">
            <a:off x="0" y="-1"/>
            <a:ext cx="9361714" cy="4680857"/>
            <a:chOff x="0" y="0"/>
            <a:chExt cx="2880000" cy="1440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7711D4C-4FFE-4151-B53D-60890F0F5827}"/>
                </a:ext>
              </a:extLst>
            </p:cNvPr>
            <p:cNvSpPr/>
            <p:nvPr/>
          </p:nvSpPr>
          <p:spPr>
            <a:xfrm>
              <a:off x="144000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69D6393-413D-4151-BC2C-43161BE4A799}"/>
                </a:ext>
              </a:extLst>
            </p:cNvPr>
            <p:cNvSpPr/>
            <p:nvPr/>
          </p:nvSpPr>
          <p:spPr>
            <a:xfrm flipH="1">
              <a:off x="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A96370B9-6459-4B05-9A8B-A9E7FA8966CD}"/>
              </a:ext>
            </a:extLst>
          </p:cNvPr>
          <p:cNvSpPr>
            <a:spLocks noChangeAspect="1"/>
          </p:cNvSpPr>
          <p:nvPr/>
        </p:nvSpPr>
        <p:spPr>
          <a:xfrm rot="10800000">
            <a:off x="8430794" y="3096793"/>
            <a:ext cx="3761205" cy="37612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40000"/>
                </a:schemeClr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A3AC0C6-74C3-4E55-AA42-A9F1A4B1B210}"/>
              </a:ext>
            </a:extLst>
          </p:cNvPr>
          <p:cNvSpPr>
            <a:spLocks noChangeAspect="1"/>
          </p:cNvSpPr>
          <p:nvPr/>
        </p:nvSpPr>
        <p:spPr>
          <a:xfrm>
            <a:off x="0" y="0"/>
            <a:ext cx="6589713" cy="6589713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60000"/>
                </a:schemeClr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32C27A4-86D3-4C83-8022-E37A8672A99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F1FF59-E1BE-4475-953B-5BF6FBC10C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11090273" cy="180022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F1F045-44C5-4165-A640-4E4D33A595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40000" y="2528887"/>
            <a:ext cx="11090276" cy="377983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17047A-D05B-44E9-A240-BDB881C429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5/19/2023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DCB2E8-A68D-478D-A728-C9612848C8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7E4F1D-3280-4DB5-B2E0-DA7F10717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862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3C627D45-FE54-49FF-A37F-6206993AEFD8}"/>
              </a:ext>
            </a:extLst>
          </p:cNvPr>
          <p:cNvGrpSpPr/>
          <p:nvPr/>
        </p:nvGrpSpPr>
        <p:grpSpPr>
          <a:xfrm>
            <a:off x="0" y="-3"/>
            <a:ext cx="12192000" cy="6858003"/>
            <a:chOff x="0" y="-3"/>
            <a:chExt cx="12192000" cy="6858003"/>
          </a:xfrm>
        </p:grpSpPr>
        <p:sp useBgFill="1">
          <p:nvSpPr>
            <p:cNvPr id="8" name="Rectangle 7">
              <a:extLst>
                <a:ext uri="{FF2B5EF4-FFF2-40B4-BE49-F238E27FC236}">
                  <a16:creationId xmlns:a16="http://schemas.microsoft.com/office/drawing/2014/main" id="{879CEFA6-CCA5-4FEF-B53D-E74B1E67E9C7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ACFCD768-2100-4B20-87EF-9F92EFBD8FA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72000" y="-3"/>
              <a:ext cx="11520000" cy="5760000"/>
              <a:chOff x="5981700" y="-1"/>
              <a:chExt cx="6042660" cy="3021330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E0D1B599-DFF1-4E00-9EAE-EE32BD7B4860}"/>
                  </a:ext>
                </a:extLst>
              </p:cNvPr>
              <p:cNvSpPr/>
              <p:nvPr/>
            </p:nvSpPr>
            <p:spPr>
              <a:xfrm>
                <a:off x="9003030" y="-1"/>
                <a:ext cx="3021330" cy="302133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A0FCF7F6-290B-4DE7-BA60-863CBF95C2AF}"/>
                  </a:ext>
                </a:extLst>
              </p:cNvPr>
              <p:cNvSpPr/>
              <p:nvPr/>
            </p:nvSpPr>
            <p:spPr>
              <a:xfrm flipH="1">
                <a:off x="5981700" y="-1"/>
                <a:ext cx="3021330" cy="302133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59358AB-E1C9-402B-9F3F-28B4F50DAC6F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5334000" y="0"/>
              <a:ext cx="6858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alpha val="60000"/>
                  </a:schemeClr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78C24EC-8C5D-4A7E-9D57-C752E0DC948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0" y="2538000"/>
              <a:ext cx="4320000" cy="4320000"/>
            </a:xfrm>
            <a:prstGeom prst="ellipse">
              <a:avLst/>
            </a:prstGeom>
            <a:solidFill>
              <a:schemeClr val="accent3">
                <a:alpha val="4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E6C0B30A-4855-4424-B3A8-AC110CA8356F}"/>
                </a:ext>
              </a:extLst>
            </p:cNvPr>
            <p:cNvGrpSpPr/>
            <p:nvPr/>
          </p:nvGrpSpPr>
          <p:grpSpPr>
            <a:xfrm rot="10800000">
              <a:off x="1" y="2948940"/>
              <a:ext cx="7818118" cy="3909059"/>
              <a:chOff x="0" y="0"/>
              <a:chExt cx="2880000" cy="1440000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DC119EB9-1A9A-45A4-AE16-9968A70C5C35}"/>
                  </a:ext>
                </a:extLst>
              </p:cNvPr>
              <p:cNvSpPr/>
              <p:nvPr/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CA5B7B85-4DC3-4343-B734-4852DD5DF033}"/>
                  </a:ext>
                </a:extLst>
              </p:cNvPr>
              <p:cNvSpPr/>
              <p:nvPr/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3F3733E-DBA5-4A25-9315-B7A1A5E7A1FF}"/>
                </a:ext>
              </a:extLst>
            </p:cNvPr>
            <p:cNvSpPr>
              <a:spLocks noChangeAspect="1"/>
            </p:cNvSpPr>
            <p:nvPr/>
          </p:nvSpPr>
          <p:spPr>
            <a:xfrm rot="10800000" flipH="1">
              <a:off x="0" y="521786"/>
              <a:ext cx="6336213" cy="6336213"/>
            </a:xfrm>
            <a:prstGeom prst="rect">
              <a:avLst/>
            </a:prstGeom>
            <a:gradFill flip="none" rotWithShape="1">
              <a:gsLst>
                <a:gs pos="0">
                  <a:schemeClr val="accent1"/>
                </a:gs>
                <a:gs pos="60000">
                  <a:schemeClr val="accent1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AAB30D07-BE85-45CD-8055-8C57B00E295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737FFCCA-9DBF-4E0A-BDC6-F7B8F39BD72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012238" y="539999"/>
            <a:ext cx="2628900" cy="5768726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1F1B23-21CD-4A3B-938B-5502019A13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50863" y="539999"/>
            <a:ext cx="8245475" cy="576872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99C884-5A98-4C01-BB89-098AC69664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5/19/2023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F54D22-9CD7-4FC6-9444-21948246C7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AECC14-D66C-401A-A0C9-DFCA5533A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8033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D1B2D7E-96A7-6B3D-4B49-792778E774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064120B2-A40C-97B6-6B26-E7492E5640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BC00EC8D-A589-C29B-FBCD-EF593C90BD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7CF0BCE0-945C-4FDF-95A1-2149B1FF5B83}" type="datetimeFigureOut">
              <a:rPr lang="en-US" smtClean="0"/>
              <a:pPr algn="r"/>
              <a:t>5/19/2023</a:t>
            </a:fld>
            <a:endParaRPr lang="en-US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8CF25DD1-5BAF-10F0-60A7-7AB32EE216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F9E2FA78-0548-BBFB-1289-C4C74D49F0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pPr/>
              <a:t>‹#›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24321881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C3398F2-6502-7B59-4304-1D1AA241B9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0580EF7-BF0E-98C8-E780-F744695528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FF31CCB8-A9D5-0358-4C68-3340FF0DE2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7CF0BCE0-945C-4FDF-95A1-2149B1FF5B83}" type="datetimeFigureOut">
              <a:rPr lang="en-US" smtClean="0"/>
              <a:pPr algn="r"/>
              <a:t>5/19/2023</a:t>
            </a:fld>
            <a:endParaRPr lang="en-US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E1E6E551-4219-30D8-EB8F-60305B399D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CBDAF3D8-EBBF-1F66-8EB8-DC2A9AC49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pPr/>
              <a:t>‹#›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36361113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0853F6-7123-56AE-5221-0CC2A0E15C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99C43922-3E75-18AA-AB7C-8570B54AEA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C727F73-C2E9-E9E3-9141-052CC22D52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7CF0BCE0-945C-4FDF-95A1-2149B1FF5B83}" type="datetimeFigureOut">
              <a:rPr lang="en-US" smtClean="0"/>
              <a:pPr algn="r"/>
              <a:t>5/19/2023</a:t>
            </a:fld>
            <a:endParaRPr lang="en-US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8E2281E4-3AFA-04DF-9BBD-560381FD37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5FEA8AC5-E543-E917-7831-9C2B148CB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pPr/>
              <a:t>‹#›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28172521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5138243-5365-CB91-0B30-B69789556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0615D8E-AE3A-BEF7-5509-7EC80C08D9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C1ADF727-E77D-ACE4-ABD2-670A915577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FD276FCD-DA42-D71C-0FDE-4EB60125FB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7CF0BCE0-945C-4FDF-95A1-2149B1FF5B83}" type="datetimeFigureOut">
              <a:rPr lang="en-US" smtClean="0"/>
              <a:pPr algn="r"/>
              <a:t>5/19/2023</a:t>
            </a:fld>
            <a:endParaRPr lang="en-US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9B92AB6F-351A-74A9-4D11-92D0015F9B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A76C91A7-0D8E-4D9C-678F-987EE8D1C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pPr/>
              <a:t>‹#›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6699685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3AA65E6-D858-28DB-9359-A8BE6A145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79B2EED5-E244-2969-AAC2-8C846AF6CB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1AF92FAB-C4CA-CE7E-FE3F-C8BA56289A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A7F3DD84-A9AA-9103-66D7-2F7CB5E68E2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9D04F909-9191-1F56-2149-CDE97814549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A196C377-2482-A11A-1274-FE00EB1C3A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7CF0BCE0-945C-4FDF-95A1-2149B1FF5B83}" type="datetimeFigureOut">
              <a:rPr lang="en-US" smtClean="0"/>
              <a:pPr algn="r"/>
              <a:t>5/19/2023</a:t>
            </a:fld>
            <a:endParaRPr lang="en-US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D3B78567-30E1-D898-5015-BCCDEAF953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AC4AF31F-77A8-713B-E8F9-B87535519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pPr/>
              <a:t>‹#›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349552354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DA8A434-69B4-A188-22DB-0020120A2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9FB4CCB7-03A9-EEFB-CCAE-95AF9B9B20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7CF0BCE0-945C-4FDF-95A1-2149B1FF5B83}" type="datetimeFigureOut">
              <a:rPr lang="en-US" smtClean="0"/>
              <a:pPr algn="r"/>
              <a:t>5/19/2023</a:t>
            </a:fld>
            <a:endParaRPr lang="en-US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B5451CB6-7BEE-6A0D-0CFC-1C57CB0D01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F999131B-41EF-AB28-6240-74B141207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pPr/>
              <a:t>‹#›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215602926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821354E9-9537-04BF-14E4-1CAA796DE3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7CF0BCE0-945C-4FDF-95A1-2149B1FF5B83}" type="datetimeFigureOut">
              <a:rPr lang="en-US" smtClean="0"/>
              <a:pPr algn="r"/>
              <a:t>5/19/2023</a:t>
            </a:fld>
            <a:endParaRPr lang="en-US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D3722C-1EE9-4FB5-D9FC-1C4F08D755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11E29F8D-B2A7-BB19-3207-01FD3B444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pPr/>
              <a:t>‹#›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3882060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31C5B81-895C-0D0C-F564-7A16F8483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47FFD9B-377D-8B75-A817-363AEC6D62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752CE74B-0DA5-8060-8D90-A480E86FA2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B47F73DF-65EA-1E2E-9B5B-67E1ACAD64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7CF0BCE0-945C-4FDF-95A1-2149B1FF5B83}" type="datetimeFigureOut">
              <a:rPr lang="en-US" smtClean="0"/>
              <a:pPr algn="r"/>
              <a:t>5/19/2023</a:t>
            </a:fld>
            <a:endParaRPr lang="en-US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14964402-D84E-5CEC-2C28-3F8FD73F24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1A542006-B22E-24EF-2EE5-52EA9C876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pPr/>
              <a:t>‹#›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8385743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67416F32-9D98-4340-82E8-E90CE00AD2AC}"/>
              </a:ext>
            </a:extLst>
          </p:cNvPr>
          <p:cNvGrpSpPr/>
          <p:nvPr/>
        </p:nvGrpSpPr>
        <p:grpSpPr>
          <a:xfrm flipV="1">
            <a:off x="0" y="-1"/>
            <a:ext cx="12191999" cy="6861601"/>
            <a:chOff x="0" y="-1"/>
            <a:chExt cx="12191999" cy="6861601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66375AB4-82BB-418F-A50F-6180F68724A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0" y="0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FDD54B2-4A3F-4BFE-8FF0-82CA73F4AE8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50280" y="2148106"/>
              <a:ext cx="4320000" cy="4320000"/>
            </a:xfrm>
            <a:prstGeom prst="ellipse">
              <a:avLst/>
            </a:prstGeom>
            <a:solidFill>
              <a:schemeClr val="accent3">
                <a:alpha val="60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30876F96-77AB-4E72-B1D2-FA45F4E3C04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0" y="0"/>
              <a:ext cx="6347046" cy="6347046"/>
            </a:xfrm>
            <a:prstGeom prst="ellipse">
              <a:avLst/>
            </a:prstGeom>
            <a:solidFill>
              <a:schemeClr val="accent3">
                <a:alpha val="2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BB08A2E9-6518-449E-940B-8518A1D850BB}"/>
                </a:ext>
              </a:extLst>
            </p:cNvPr>
            <p:cNvGrpSpPr>
              <a:grpSpLocks noChangeAspect="1"/>
            </p:cNvGrpSpPr>
            <p:nvPr/>
          </p:nvGrpSpPr>
          <p:grpSpPr>
            <a:xfrm rot="10800000">
              <a:off x="0" y="-1"/>
              <a:ext cx="10800000" cy="6858000"/>
              <a:chOff x="2328000" y="0"/>
              <a:chExt cx="2880000" cy="1440000"/>
            </a:xfrm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60A86BE0-76B3-4EA0-BA2D-05266013A814}"/>
                  </a:ext>
                </a:extLst>
              </p:cNvPr>
              <p:cNvSpPr/>
              <p:nvPr/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6BA13564-810C-4398-AA63-67B020811FCB}"/>
                  </a:ext>
                </a:extLst>
              </p:cNvPr>
              <p:cNvSpPr/>
              <p:nvPr/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555E1EF-6216-47FA-BBCA-7C0C8C2DAB8C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5602286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D8D85657-6A77-4466-887F-EE948B9CD2B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D35498-B0C3-40BD-9407-6D0C0587E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92F85E-0893-4D8C-816A-5193CC6DC9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70000">
              <a:defRPr/>
            </a:lvl1pPr>
            <a:lvl2pPr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D46A9C-9655-49F5-85B3-A8A37F4F5A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5/19/2023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EF896C-71D7-487F-A1B9-CBBE6DF4D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8228E8-7B8A-4153-BEB2-BD5A69F25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80485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607DBA-8749-A0E3-2938-C4F4FDCD7F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52E5AB01-4556-A83E-9CED-73424B4F5CC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BE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C676F051-871B-7B4A-DF42-B7F04250E8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7F186E7C-1CD6-790D-4D2C-67615B83BE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7CF0BCE0-945C-4FDF-95A1-2149B1FF5B83}" type="datetimeFigureOut">
              <a:rPr lang="en-US" smtClean="0"/>
              <a:pPr algn="r"/>
              <a:t>5/19/2023</a:t>
            </a:fld>
            <a:endParaRPr lang="en-US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7D224D54-CA11-5025-1B54-9E2C3C7B9A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4BED41BE-902A-F360-76FB-72EBE1EDF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pPr/>
              <a:t>‹#›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210925455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6153D9F-17FC-4454-1D18-33754025F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2B88EF71-6DA8-A2D6-A72A-981730547E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5171328D-0E20-985E-62BA-7C13986382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7CF0BCE0-945C-4FDF-95A1-2149B1FF5B83}" type="datetimeFigureOut">
              <a:rPr lang="en-US" smtClean="0"/>
              <a:pPr algn="r"/>
              <a:t>5/19/2023</a:t>
            </a:fld>
            <a:endParaRPr lang="en-US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EB6A03B1-D784-1772-B43F-ED7B3255F3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5D73AF79-5D48-3595-A408-9C52576FDD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pPr/>
              <a:t>‹#›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324582495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3ED53E5A-83A1-E3A9-532A-92D68D8A081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5D8E04C1-1F29-B9D8-160B-2FED1DC38D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B7DA7DB7-2CA1-EAE1-D25D-8062D6B7AC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7CF0BCE0-945C-4FDF-95A1-2149B1FF5B83}" type="datetimeFigureOut">
              <a:rPr lang="en-US" smtClean="0"/>
              <a:pPr algn="r"/>
              <a:t>5/19/2023</a:t>
            </a:fld>
            <a:endParaRPr lang="en-US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E0DC1C86-DE11-EF5C-6E07-A7013ED0EE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3A8B3F55-F8D4-D436-A237-7E5D35F76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pPr/>
              <a:t>‹#›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24340749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1E54407D-DBA4-414C-ACA5-30D7B87C652B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BD518BC-8E44-4DAA-A8B9-2CFBD91DCDCD}"/>
                </a:ext>
              </a:extLst>
            </p:cNvPr>
            <p:cNvSpPr/>
            <p:nvPr/>
          </p:nvSpPr>
          <p:spPr>
            <a:xfrm rot="10800000" flipH="1">
              <a:off x="0" y="2019649"/>
              <a:ext cx="4838350" cy="4838350"/>
            </a:xfrm>
            <a:prstGeom prst="rect">
              <a:avLst/>
            </a:prstGeom>
            <a:gradFill flip="none" rotWithShape="1">
              <a:gsLst>
                <a:gs pos="0">
                  <a:schemeClr val="accent1"/>
                </a:gs>
                <a:gs pos="60000">
                  <a:schemeClr val="accent1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67C3660-39CD-431D-8E64-37508FFEAC9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603875" y="0"/>
              <a:ext cx="6521820" cy="3260910"/>
              <a:chOff x="0" y="0"/>
              <a:chExt cx="2880000" cy="1440000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4CCE569-E461-438A-A235-B96A542AF82F}"/>
                  </a:ext>
                </a:extLst>
              </p:cNvPr>
              <p:cNvSpPr/>
              <p:nvPr/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73F9DF1F-1F74-476C-AD41-22AC3F8A65A0}"/>
                  </a:ext>
                </a:extLst>
              </p:cNvPr>
              <p:cNvSpPr/>
              <p:nvPr/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BE49ED5-9713-43D1-AE9E-3F9FE5574077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5334000" y="0"/>
              <a:ext cx="6858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alpha val="60000"/>
                  </a:schemeClr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21A2854-1482-4441-85EA-D7B9F3EF56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4887" y="2538000"/>
              <a:ext cx="4320000" cy="4320000"/>
            </a:xfrm>
            <a:prstGeom prst="ellipse">
              <a:avLst/>
            </a:prstGeom>
            <a:solidFill>
              <a:schemeClr val="accent2">
                <a:alpha val="20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FED36A6D-894D-44DA-851C-345A414F3F6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36F1DF-CD42-4695-A7D0-2F5B19305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7345362" cy="5768725"/>
          </a:xfrm>
        </p:spPr>
        <p:txBody>
          <a:bodyPr anchor="t"/>
          <a:lstStyle>
            <a:lvl1pPr>
              <a:defRPr sz="8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549160-0F86-4FCA-8718-6980E99C7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75612" y="540000"/>
            <a:ext cx="3565523" cy="5768725"/>
          </a:xfrm>
        </p:spPr>
        <p:txBody>
          <a:bodyPr anchor="t"/>
          <a:lstStyle>
            <a:lvl1pPr marL="0" indent="0">
              <a:buNone/>
              <a:defRPr sz="1800" cap="all" spc="3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5C6CBB-DABA-4F2E-8574-46747E15EA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5/19/2023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AF86BC-9ECC-439C-BF2E-F0B7EF193B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742552-C4C9-44EE-B7CB-5A652393B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8616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A5774299-531D-4CAC-881D-7EB68BC99FCC}"/>
              </a:ext>
            </a:extLst>
          </p:cNvPr>
          <p:cNvGrpSpPr/>
          <p:nvPr/>
        </p:nvGrpSpPr>
        <p:grpSpPr>
          <a:xfrm>
            <a:off x="0" y="-3"/>
            <a:ext cx="12192000" cy="6858003"/>
            <a:chOff x="0" y="-3"/>
            <a:chExt cx="12192000" cy="6858003"/>
          </a:xfrm>
        </p:grpSpPr>
        <p:sp useBgFill="1">
          <p:nvSpPr>
            <p:cNvPr id="9" name="Rectangle 8">
              <a:extLst>
                <a:ext uri="{FF2B5EF4-FFF2-40B4-BE49-F238E27FC236}">
                  <a16:creationId xmlns:a16="http://schemas.microsoft.com/office/drawing/2014/main" id="{A17676CF-DDCC-48C1-AC68-CDA0B9E47FD8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E052D363-F6F5-455B-A2F2-A12B30CEE52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72000" y="-3"/>
              <a:ext cx="11520000" cy="5760000"/>
              <a:chOff x="5981700" y="-1"/>
              <a:chExt cx="6042660" cy="3021330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D0C396B8-00CA-4AE9-A0A5-B4E2B2A2AC07}"/>
                  </a:ext>
                </a:extLst>
              </p:cNvPr>
              <p:cNvSpPr/>
              <p:nvPr/>
            </p:nvSpPr>
            <p:spPr>
              <a:xfrm>
                <a:off x="9003030" y="-1"/>
                <a:ext cx="3021330" cy="302133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F6660166-3107-4058-A259-59B0527306BD}"/>
                  </a:ext>
                </a:extLst>
              </p:cNvPr>
              <p:cNvSpPr/>
              <p:nvPr/>
            </p:nvSpPr>
            <p:spPr>
              <a:xfrm flipH="1">
                <a:off x="5981700" y="-1"/>
                <a:ext cx="3021330" cy="302133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2BE934E-3063-4D0F-AFDE-68D58D336CBE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5334000" y="0"/>
              <a:ext cx="6858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alpha val="60000"/>
                  </a:schemeClr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39660FA-744A-4CB3-9BED-C59793E3BF3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0" y="2538000"/>
              <a:ext cx="4320000" cy="4320000"/>
            </a:xfrm>
            <a:prstGeom prst="ellipse">
              <a:avLst/>
            </a:prstGeom>
            <a:solidFill>
              <a:schemeClr val="accent3">
                <a:alpha val="4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AE313EEC-733B-4019-8A0B-3FA768B8DB7A}"/>
                </a:ext>
              </a:extLst>
            </p:cNvPr>
            <p:cNvGrpSpPr/>
            <p:nvPr/>
          </p:nvGrpSpPr>
          <p:grpSpPr>
            <a:xfrm rot="10800000">
              <a:off x="1" y="2948940"/>
              <a:ext cx="7818118" cy="3909059"/>
              <a:chOff x="0" y="0"/>
              <a:chExt cx="2880000" cy="1440000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421FE91F-780C-4ABD-ADE8-0EFDB7196A10}"/>
                  </a:ext>
                </a:extLst>
              </p:cNvPr>
              <p:cNvSpPr/>
              <p:nvPr/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109EA389-EE78-4475-A390-5EDED23C2D68}"/>
                  </a:ext>
                </a:extLst>
              </p:cNvPr>
              <p:cNvSpPr/>
              <p:nvPr/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E492A94-8867-4C62-9D40-4023C41E0AF8}"/>
                </a:ext>
              </a:extLst>
            </p:cNvPr>
            <p:cNvSpPr>
              <a:spLocks noChangeAspect="1"/>
            </p:cNvSpPr>
            <p:nvPr/>
          </p:nvSpPr>
          <p:spPr>
            <a:xfrm rot="10800000" flipH="1">
              <a:off x="0" y="521786"/>
              <a:ext cx="6336213" cy="6336213"/>
            </a:xfrm>
            <a:prstGeom prst="rect">
              <a:avLst/>
            </a:prstGeom>
            <a:gradFill flip="none" rotWithShape="1">
              <a:gsLst>
                <a:gs pos="0">
                  <a:schemeClr val="accent1"/>
                </a:gs>
                <a:gs pos="60000">
                  <a:schemeClr val="accent1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A3DAD7C5-BA12-4557-8BC4-72C69B0D59D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4412EC-56C0-4009-B2E3-D63F9EECB9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39999"/>
            <a:ext cx="11090275" cy="1209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70C84F-F3B7-4BF4-A328-BCF5ADD329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40000" y="1929600"/>
            <a:ext cx="5437186" cy="438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919CD5-DBB4-4749-980D-B5B40ECB67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3950" y="1929600"/>
            <a:ext cx="5437186" cy="438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CFC378-6572-43DF-8344-59DE8122C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5/19/2023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967A14-246A-4DDF-865C-68F6E16906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674B6D-E110-478C-94B9-2F8199E586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3359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5130F7E5-A40E-4C9C-8E4F-3935B9182C4A}"/>
              </a:ext>
            </a:extLst>
          </p:cNvPr>
          <p:cNvGrpSpPr/>
          <p:nvPr/>
        </p:nvGrpSpPr>
        <p:grpSpPr>
          <a:xfrm>
            <a:off x="0" y="-2"/>
            <a:ext cx="12191999" cy="6858001"/>
            <a:chOff x="0" y="-2"/>
            <a:chExt cx="12191999" cy="6858001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E67B504-02A7-4203-87D0-07D333D71917}"/>
                </a:ext>
              </a:extLst>
            </p:cNvPr>
            <p:cNvSpPr/>
            <p:nvPr/>
          </p:nvSpPr>
          <p:spPr>
            <a:xfrm>
              <a:off x="7995665" y="2562224"/>
              <a:ext cx="4196334" cy="429577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alpha val="40000"/>
                  </a:schemeClr>
                </a:gs>
                <a:gs pos="34000">
                  <a:schemeClr val="accent3">
                    <a:alpha val="20000"/>
                  </a:schemeClr>
                </a:gs>
                <a:gs pos="65000">
                  <a:schemeClr val="accent3">
                    <a:alpha val="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DA1158F3-E1C3-400D-8505-628DB94365CE}"/>
                </a:ext>
              </a:extLst>
            </p:cNvPr>
            <p:cNvGrpSpPr/>
            <p:nvPr/>
          </p:nvGrpSpPr>
          <p:grpSpPr>
            <a:xfrm rot="16200000">
              <a:off x="2295528" y="-2295528"/>
              <a:ext cx="6858000" cy="11449051"/>
              <a:chOff x="0" y="2333625"/>
              <a:chExt cx="9515474" cy="3766109"/>
            </a:xfrm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0AEADDCE-3295-4F24-8700-C93B5457C2B7}"/>
                  </a:ext>
                </a:extLst>
              </p:cNvPr>
              <p:cNvSpPr/>
              <p:nvPr/>
            </p:nvSpPr>
            <p:spPr>
              <a:xfrm>
                <a:off x="4757737" y="2333625"/>
                <a:ext cx="4757737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1F95C76A-5429-458C-BC9D-E1053EF7B84F}"/>
                  </a:ext>
                </a:extLst>
              </p:cNvPr>
              <p:cNvSpPr/>
              <p:nvPr/>
            </p:nvSpPr>
            <p:spPr>
              <a:xfrm flipH="1">
                <a:off x="0" y="2333625"/>
                <a:ext cx="4757737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3D0E8A42-259A-43FA-B284-B459D7364097}"/>
                </a:ext>
              </a:extLst>
            </p:cNvPr>
            <p:cNvGrpSpPr>
              <a:grpSpLocks noChangeAspect="1"/>
            </p:cNvGrpSpPr>
            <p:nvPr/>
          </p:nvGrpSpPr>
          <p:grpSpPr>
            <a:xfrm rot="5400000">
              <a:off x="3583369" y="-3583369"/>
              <a:ext cx="4713262" cy="11880000"/>
              <a:chOff x="1" y="0"/>
              <a:chExt cx="8305797" cy="6858000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7900B4F1-619C-4C0E-B749-1843F22C946A}"/>
                  </a:ext>
                </a:extLst>
              </p:cNvPr>
              <p:cNvSpPr/>
              <p:nvPr/>
            </p:nvSpPr>
            <p:spPr>
              <a:xfrm>
                <a:off x="931" y="3429000"/>
                <a:ext cx="8304867" cy="3429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>
                      <a:alpha val="60000"/>
                    </a:schemeClr>
                  </a:gs>
                  <a:gs pos="63000">
                    <a:schemeClr val="accent3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6E6F70BB-DCCC-4CF0-B5BB-95A965A99947}"/>
                  </a:ext>
                </a:extLst>
              </p:cNvPr>
              <p:cNvSpPr/>
              <p:nvPr/>
            </p:nvSpPr>
            <p:spPr>
              <a:xfrm flipV="1">
                <a:off x="1" y="0"/>
                <a:ext cx="8304867" cy="3429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>
                      <a:alpha val="60000"/>
                    </a:schemeClr>
                  </a:gs>
                  <a:gs pos="63000">
                    <a:schemeClr val="accent3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3E6C50C-C1DA-44E1-B254-3B7228879DCD}"/>
                </a:ext>
              </a:extLst>
            </p:cNvPr>
            <p:cNvGrpSpPr/>
            <p:nvPr/>
          </p:nvGrpSpPr>
          <p:grpSpPr>
            <a:xfrm>
              <a:off x="2676525" y="0"/>
              <a:ext cx="9515473" cy="3766109"/>
              <a:chOff x="2333625" y="2433367"/>
              <a:chExt cx="9897159" cy="3766109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DFC6EEED-A40A-4D1C-BE6B-11DD62770607}"/>
                  </a:ext>
                </a:extLst>
              </p:cNvPr>
              <p:cNvSpPr/>
              <p:nvPr/>
            </p:nvSpPr>
            <p:spPr>
              <a:xfrm>
                <a:off x="7282205" y="2433367"/>
                <a:ext cx="4948579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527FF3FB-FDFC-4659-A7D6-ABED74010E82}"/>
                  </a:ext>
                </a:extLst>
              </p:cNvPr>
              <p:cNvSpPr/>
              <p:nvPr/>
            </p:nvSpPr>
            <p:spPr>
              <a:xfrm flipH="1">
                <a:off x="2333625" y="2433367"/>
                <a:ext cx="4948579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51548ED5-6668-4672-88DC-40E92508ACA2}"/>
                </a:ext>
              </a:extLst>
            </p:cNvPr>
            <p:cNvGrpSpPr/>
            <p:nvPr/>
          </p:nvGrpSpPr>
          <p:grpSpPr>
            <a:xfrm>
              <a:off x="0" y="0"/>
              <a:ext cx="9515473" cy="3766109"/>
              <a:chOff x="0" y="2333625"/>
              <a:chExt cx="9515473" cy="3766109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75AE1B2-E73F-4E6E-AAFB-FB1C02684D32}"/>
                  </a:ext>
                </a:extLst>
              </p:cNvPr>
              <p:cNvSpPr/>
              <p:nvPr/>
            </p:nvSpPr>
            <p:spPr>
              <a:xfrm>
                <a:off x="4757737" y="2333625"/>
                <a:ext cx="4757736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D750F2D6-C0E1-4AFE-AB87-083292737609}"/>
                  </a:ext>
                </a:extLst>
              </p:cNvPr>
              <p:cNvSpPr/>
              <p:nvPr/>
            </p:nvSpPr>
            <p:spPr>
              <a:xfrm flipH="1">
                <a:off x="0" y="2333625"/>
                <a:ext cx="4757736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4ECC0D66-F2BE-4BF4-87F6-CE618B5C891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0BCA11-08C2-4C9A-B0A3-31C9051CD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39999"/>
            <a:ext cx="11090273" cy="1210396"/>
          </a:xfrm>
        </p:spPr>
        <p:txBody>
          <a:bodyPr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62CEB0-C969-40EA-A5E2-8D875E28A6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000" y="1929783"/>
            <a:ext cx="5448052" cy="792161"/>
          </a:xfrm>
        </p:spPr>
        <p:txBody>
          <a:bodyPr anchor="b"/>
          <a:lstStyle>
            <a:lvl1pPr marL="0" indent="0">
              <a:buNone/>
              <a:defRPr sz="16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0F41A6-112E-4305-A0BA-6E119A77AC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0000" y="2937844"/>
            <a:ext cx="5437186" cy="3376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AC672C5-31B9-443B-8DEE-5523646891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03949" y="1929782"/>
            <a:ext cx="5437187" cy="792000"/>
          </a:xfrm>
        </p:spPr>
        <p:txBody>
          <a:bodyPr anchor="b"/>
          <a:lstStyle>
            <a:lvl1pPr marL="0" indent="0">
              <a:buNone/>
              <a:defRPr sz="1600" b="0" i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4D18B9D-8B21-4249-A3AD-8FBE48F0F55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03950" y="2937844"/>
            <a:ext cx="5437186" cy="3376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5B60881-13B2-4064-84FB-6D071F36C4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5/19/2023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49FCE5D-D5EF-485D-97FA-2614FF9642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7F204FC-4F66-417C-8E4B-74772ED05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8314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9521FD20-B9D4-4FD1-9AAD-F4157555AD62}"/>
              </a:ext>
            </a:extLst>
          </p:cNvPr>
          <p:cNvGrpSpPr/>
          <p:nvPr/>
        </p:nvGrpSpPr>
        <p:grpSpPr>
          <a:xfrm rot="10800000">
            <a:off x="1392000" y="0"/>
            <a:ext cx="10800000" cy="6858000"/>
            <a:chOff x="0" y="0"/>
            <a:chExt cx="10800000" cy="685800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7477A35-8424-45D6-A66E-8ACFA6C405B5}"/>
                </a:ext>
              </a:extLst>
            </p:cNvPr>
            <p:cNvSpPr/>
            <p:nvPr/>
          </p:nvSpPr>
          <p:spPr>
            <a:xfrm>
              <a:off x="540000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BFBA1CE-E9AC-40C0-A7F9-E5671F5FEF9C}"/>
                </a:ext>
              </a:extLst>
            </p:cNvPr>
            <p:cNvSpPr/>
            <p:nvPr/>
          </p:nvSpPr>
          <p:spPr>
            <a:xfrm flipH="1">
              <a:off x="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0C2729A-59F8-46A4-9AAA-7665E5966E2D}"/>
              </a:ext>
            </a:extLst>
          </p:cNvPr>
          <p:cNvGrpSpPr>
            <a:grpSpLocks noChangeAspect="1"/>
          </p:cNvGrpSpPr>
          <p:nvPr/>
        </p:nvGrpSpPr>
        <p:grpSpPr>
          <a:xfrm rot="16200000" flipH="1">
            <a:off x="-1714500" y="1714500"/>
            <a:ext cx="6858000" cy="3429000"/>
            <a:chOff x="0" y="0"/>
            <a:chExt cx="2880000" cy="14400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3EBBB96-590D-4704-87AD-A00AE2424DE8}"/>
                </a:ext>
              </a:extLst>
            </p:cNvPr>
            <p:cNvSpPr/>
            <p:nvPr/>
          </p:nvSpPr>
          <p:spPr>
            <a:xfrm>
              <a:off x="144000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89BAB7D-5298-40B9-910B-136D0C6A9934}"/>
                </a:ext>
              </a:extLst>
            </p:cNvPr>
            <p:cNvSpPr/>
            <p:nvPr/>
          </p:nvSpPr>
          <p:spPr>
            <a:xfrm flipH="1">
              <a:off x="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F323EA00-E168-4864-883B-358A7CDF9153}"/>
              </a:ext>
            </a:extLst>
          </p:cNvPr>
          <p:cNvSpPr>
            <a:spLocks noChangeAspect="1"/>
          </p:cNvSpPr>
          <p:nvPr/>
        </p:nvSpPr>
        <p:spPr>
          <a:xfrm rot="10800000">
            <a:off x="5602287" y="268286"/>
            <a:ext cx="6589713" cy="6589713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A4F2DFA-2F27-43FB-B08C-0787FA44B0D1}"/>
              </a:ext>
            </a:extLst>
          </p:cNvPr>
          <p:cNvSpPr>
            <a:spLocks noChangeAspect="1"/>
          </p:cNvSpPr>
          <p:nvPr/>
        </p:nvSpPr>
        <p:spPr>
          <a:xfrm>
            <a:off x="0" y="0"/>
            <a:ext cx="6589713" cy="6589713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60000"/>
                </a:schemeClr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D750354-CD8D-4A3B-A7AC-04622BCB049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3ED3C6-DA43-4D1C-9056-407A4FB1C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6"/>
            <a:ext cx="11090275" cy="5759450"/>
          </a:xfrm>
        </p:spPr>
        <p:txBody>
          <a:bodyPr/>
          <a:lstStyle>
            <a:lvl1pPr>
              <a:defRPr sz="8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0CEB41-E921-45ED-951A-861E31E013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5/19/2023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6B422D-769C-4E63-8763-ABBB88500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38FB6F-2D68-40C0-B628-142011F34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1196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ED88E92-14F3-4B58-9E48-1D79E139A89E}"/>
              </a:ext>
            </a:extLst>
          </p:cNvPr>
          <p:cNvGrpSpPr/>
          <p:nvPr/>
        </p:nvGrpSpPr>
        <p:grpSpPr>
          <a:xfrm>
            <a:off x="0" y="0"/>
            <a:ext cx="12191999" cy="6861600"/>
            <a:chOff x="1" y="0"/>
            <a:chExt cx="12191999" cy="68616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6466AE7-32B6-4334-AF41-B9387E6726C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659C09F8-90CD-443F-9AA1-D08C56A605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C7304AB-BE7D-45AC-A876-4A24543AE5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8E11922B-DDB3-46D7-B1BD-C1CCDB3C42E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580F8F6-E662-4BCD-AC9C-7E5DDBD5A773}"/>
                  </a:ext>
                </a:extLst>
              </p:cNvPr>
              <p:cNvSpPr/>
              <p:nvPr/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9A333FE5-ADB0-48EE-A1A6-9AA36DA343A2}"/>
                  </a:ext>
                </a:extLst>
              </p:cNvPr>
              <p:cNvSpPr/>
              <p:nvPr/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0B09CD4F-6DF4-48AA-BD35-23E3F2A643F7}"/>
                </a:ext>
              </a:extLst>
            </p:cNvPr>
            <p:cNvGrpSpPr>
              <a:grpSpLocks noChangeAspect="1"/>
            </p:cNvGrpSpPr>
            <p:nvPr/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02223219-ACCC-42F2-A1B4-E3C8C8AB12A4}"/>
                  </a:ext>
                </a:extLst>
              </p:cNvPr>
              <p:cNvSpPr/>
              <p:nvPr/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1510B0E9-9BA0-4357-9E04-554C19BAAC89}"/>
                  </a:ext>
                </a:extLst>
              </p:cNvPr>
              <p:cNvSpPr/>
              <p:nvPr/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F06DA80-525A-4C9E-A441-50630AA772A4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E841E027-8E53-4FEB-8605-2124D85731C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DD871A2-AE80-4408-AA95-DC60D132E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5/19/2023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D122A1-7B97-4979-B319-1CE0A4A497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209A76-7DCD-477A-A6BA-EEA63FF94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4342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D5C0F5C-A529-490C-8941-78F10C6A00D3}"/>
              </a:ext>
            </a:extLst>
          </p:cNvPr>
          <p:cNvGrpSpPr/>
          <p:nvPr/>
        </p:nvGrpSpPr>
        <p:grpSpPr>
          <a:xfrm flipH="1">
            <a:off x="0" y="0"/>
            <a:ext cx="12191999" cy="6858001"/>
            <a:chOff x="0" y="-2"/>
            <a:chExt cx="12191999" cy="685800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4A8D739-B942-4545-9459-A6CAF0444D1F}"/>
                </a:ext>
              </a:extLst>
            </p:cNvPr>
            <p:cNvSpPr/>
            <p:nvPr/>
          </p:nvSpPr>
          <p:spPr>
            <a:xfrm>
              <a:off x="7995665" y="2562224"/>
              <a:ext cx="4196334" cy="429577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alpha val="40000"/>
                  </a:schemeClr>
                </a:gs>
                <a:gs pos="34000">
                  <a:schemeClr val="accent3">
                    <a:alpha val="20000"/>
                  </a:schemeClr>
                </a:gs>
                <a:gs pos="65000">
                  <a:schemeClr val="accent3">
                    <a:alpha val="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BB38CCA-110B-4404-9363-BFFA76C096D2}"/>
                </a:ext>
              </a:extLst>
            </p:cNvPr>
            <p:cNvGrpSpPr/>
            <p:nvPr/>
          </p:nvGrpSpPr>
          <p:grpSpPr>
            <a:xfrm rot="16200000">
              <a:off x="2295528" y="-2295528"/>
              <a:ext cx="6858000" cy="11449051"/>
              <a:chOff x="0" y="2333625"/>
              <a:chExt cx="9515474" cy="3766109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B223FE99-C58F-4A56-8F8E-2942FF74E4BD}"/>
                  </a:ext>
                </a:extLst>
              </p:cNvPr>
              <p:cNvSpPr/>
              <p:nvPr/>
            </p:nvSpPr>
            <p:spPr>
              <a:xfrm>
                <a:off x="4757737" y="2333625"/>
                <a:ext cx="4757737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DBBD4511-8AB6-4BD3-8410-7FB3EC8D42B2}"/>
                  </a:ext>
                </a:extLst>
              </p:cNvPr>
              <p:cNvSpPr/>
              <p:nvPr/>
            </p:nvSpPr>
            <p:spPr>
              <a:xfrm flipH="1">
                <a:off x="0" y="2333625"/>
                <a:ext cx="4757737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A8CA067-2248-4BD3-B56E-2C014AEB2273}"/>
                </a:ext>
              </a:extLst>
            </p:cNvPr>
            <p:cNvGrpSpPr>
              <a:grpSpLocks noChangeAspect="1"/>
            </p:cNvGrpSpPr>
            <p:nvPr/>
          </p:nvGrpSpPr>
          <p:grpSpPr>
            <a:xfrm rot="5400000">
              <a:off x="3583369" y="-3583369"/>
              <a:ext cx="4713262" cy="11880000"/>
              <a:chOff x="1" y="0"/>
              <a:chExt cx="8305797" cy="6858000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8C017B9B-2727-4255-8F80-9D4C2A5AE297}"/>
                  </a:ext>
                </a:extLst>
              </p:cNvPr>
              <p:cNvSpPr/>
              <p:nvPr/>
            </p:nvSpPr>
            <p:spPr>
              <a:xfrm>
                <a:off x="931" y="3429000"/>
                <a:ext cx="8304867" cy="3429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>
                      <a:alpha val="60000"/>
                    </a:schemeClr>
                  </a:gs>
                  <a:gs pos="63000">
                    <a:schemeClr val="accent3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693C5F16-BC47-4707-B6B7-DC5262ACDC51}"/>
                  </a:ext>
                </a:extLst>
              </p:cNvPr>
              <p:cNvSpPr/>
              <p:nvPr/>
            </p:nvSpPr>
            <p:spPr>
              <a:xfrm flipV="1">
                <a:off x="1" y="0"/>
                <a:ext cx="8304867" cy="3429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>
                      <a:alpha val="60000"/>
                    </a:schemeClr>
                  </a:gs>
                  <a:gs pos="63000">
                    <a:schemeClr val="accent3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E88FE13-0734-4BB3-B4D1-7C53A194DA84}"/>
                </a:ext>
              </a:extLst>
            </p:cNvPr>
            <p:cNvGrpSpPr/>
            <p:nvPr/>
          </p:nvGrpSpPr>
          <p:grpSpPr>
            <a:xfrm>
              <a:off x="2676525" y="0"/>
              <a:ext cx="9515473" cy="3766109"/>
              <a:chOff x="2333625" y="2433367"/>
              <a:chExt cx="9897159" cy="3766109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C9B7EF7-1EDF-4AC7-8E40-C2801783AC85}"/>
                  </a:ext>
                </a:extLst>
              </p:cNvPr>
              <p:cNvSpPr/>
              <p:nvPr/>
            </p:nvSpPr>
            <p:spPr>
              <a:xfrm>
                <a:off x="7282205" y="2433367"/>
                <a:ext cx="4948579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25CA0A0-9A3F-498E-983D-B3285EF5AD9A}"/>
                  </a:ext>
                </a:extLst>
              </p:cNvPr>
              <p:cNvSpPr/>
              <p:nvPr/>
            </p:nvSpPr>
            <p:spPr>
              <a:xfrm flipH="1">
                <a:off x="2333625" y="2433367"/>
                <a:ext cx="4948579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A5171814-E4F0-44B5-BC3F-588512210991}"/>
                </a:ext>
              </a:extLst>
            </p:cNvPr>
            <p:cNvGrpSpPr/>
            <p:nvPr/>
          </p:nvGrpSpPr>
          <p:grpSpPr>
            <a:xfrm>
              <a:off x="0" y="0"/>
              <a:ext cx="9515473" cy="3766109"/>
              <a:chOff x="0" y="2333625"/>
              <a:chExt cx="9515473" cy="3766109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8E666ACD-EB1C-4732-971B-C3B26061DB82}"/>
                  </a:ext>
                </a:extLst>
              </p:cNvPr>
              <p:cNvSpPr/>
              <p:nvPr/>
            </p:nvSpPr>
            <p:spPr>
              <a:xfrm>
                <a:off x="4757737" y="2333625"/>
                <a:ext cx="4757736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2A4E213B-7F96-44C1-90B3-B72E9387BF73}"/>
                  </a:ext>
                </a:extLst>
              </p:cNvPr>
              <p:cNvSpPr/>
              <p:nvPr/>
            </p:nvSpPr>
            <p:spPr>
              <a:xfrm flipH="1">
                <a:off x="0" y="2333625"/>
                <a:ext cx="4757736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BFE392AA-35E5-40E5-9309-284A0C54106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A8188C-9713-46E1-AA5C-C84FE515F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999" y="540000"/>
            <a:ext cx="4511425" cy="2771774"/>
          </a:xfrm>
        </p:spPr>
        <p:txBody>
          <a:bodyPr anchor="t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E192CC-893A-4A84-A7E9-F389D83F0B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2400" y="540000"/>
            <a:ext cx="6408736" cy="5759450"/>
          </a:xfrm>
        </p:spPr>
        <p:txBody>
          <a:bodyPr/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CC7765-7D44-43DD-A1DF-419D3E1C62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40000" y="3536950"/>
            <a:ext cx="4511426" cy="2771775"/>
          </a:xfrm>
        </p:spPr>
        <p:txBody>
          <a:bodyPr/>
          <a:lstStyle>
            <a:lvl1pPr marL="0" indent="0">
              <a:buNone/>
              <a:defRPr sz="1600" cap="all" spc="300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D36875-AFB0-4905-8C9E-A72B4F5977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5/19/2023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437ABF-7E70-4E45-A67B-C503BF182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8016CA-2983-47BF-BA09-2130A40C8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7768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97E00A2-2906-4C97-9D1F-C789D3ADD373}"/>
              </a:ext>
            </a:extLst>
          </p:cNvPr>
          <p:cNvGrpSpPr/>
          <p:nvPr/>
        </p:nvGrpSpPr>
        <p:grpSpPr>
          <a:xfrm rot="10800000">
            <a:off x="1392000" y="0"/>
            <a:ext cx="10800000" cy="6858000"/>
            <a:chOff x="0" y="0"/>
            <a:chExt cx="10800000" cy="68580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9CE8EF9-87D6-47FD-B7D3-2D48D8E48AC3}"/>
                </a:ext>
              </a:extLst>
            </p:cNvPr>
            <p:cNvSpPr/>
            <p:nvPr/>
          </p:nvSpPr>
          <p:spPr>
            <a:xfrm>
              <a:off x="540000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784998E-9D37-4D0D-889A-C67531E5295C}"/>
                </a:ext>
              </a:extLst>
            </p:cNvPr>
            <p:cNvSpPr/>
            <p:nvPr/>
          </p:nvSpPr>
          <p:spPr>
            <a:xfrm flipH="1">
              <a:off x="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B575B0B-C502-438E-967C-64D268031426}"/>
              </a:ext>
            </a:extLst>
          </p:cNvPr>
          <p:cNvGrpSpPr>
            <a:grpSpLocks noChangeAspect="1"/>
          </p:cNvGrpSpPr>
          <p:nvPr/>
        </p:nvGrpSpPr>
        <p:grpSpPr>
          <a:xfrm rot="16200000" flipH="1">
            <a:off x="-1714500" y="1714500"/>
            <a:ext cx="6858000" cy="3429000"/>
            <a:chOff x="0" y="0"/>
            <a:chExt cx="2880000" cy="1440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FC29931-00EB-4F74-BE4C-172A4C282A26}"/>
                </a:ext>
              </a:extLst>
            </p:cNvPr>
            <p:cNvSpPr/>
            <p:nvPr/>
          </p:nvSpPr>
          <p:spPr>
            <a:xfrm>
              <a:off x="144000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89B4C87-FDD3-406D-BE06-3ABF69905E03}"/>
                </a:ext>
              </a:extLst>
            </p:cNvPr>
            <p:cNvSpPr/>
            <p:nvPr/>
          </p:nvSpPr>
          <p:spPr>
            <a:xfrm flipH="1">
              <a:off x="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FD817A89-A0E1-4190-90AE-0571E6CE8FC6}"/>
              </a:ext>
            </a:extLst>
          </p:cNvPr>
          <p:cNvSpPr>
            <a:spLocks noChangeAspect="1"/>
          </p:cNvSpPr>
          <p:nvPr/>
        </p:nvSpPr>
        <p:spPr>
          <a:xfrm rot="10800000">
            <a:off x="5602287" y="268286"/>
            <a:ext cx="6589713" cy="6589713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FD20388-C666-4992-920D-5F034214950C}"/>
              </a:ext>
            </a:extLst>
          </p:cNvPr>
          <p:cNvSpPr>
            <a:spLocks noChangeAspect="1"/>
          </p:cNvSpPr>
          <p:nvPr/>
        </p:nvSpPr>
        <p:spPr>
          <a:xfrm>
            <a:off x="0" y="0"/>
            <a:ext cx="6589713" cy="6589713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60000"/>
                </a:schemeClr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CAB0CC3-A07E-43B8-9B34-0A67C1806DE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1800A6-9706-4B81-B957-C950A5F774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999" y="540000"/>
            <a:ext cx="4511425" cy="2771774"/>
          </a:xfrm>
        </p:spPr>
        <p:txBody>
          <a:bodyPr anchor="t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A17652B-AA0D-4574-AF1D-7F7442D84B0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32400" y="549275"/>
            <a:ext cx="6408736" cy="57594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A19547-D24B-4BD1-8C26-318450B171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39999" y="3536950"/>
            <a:ext cx="4511425" cy="2771774"/>
          </a:xfrm>
        </p:spPr>
        <p:txBody>
          <a:bodyPr/>
          <a:lstStyle>
            <a:lvl1pPr marL="0" indent="0">
              <a:buNone/>
              <a:defRPr sz="1600" cap="all" spc="300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3A22E6-7E01-4547-8555-B2C1975439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5/19/2023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0F6BEC-98F3-43FE-BA9B-B046D8917F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2FAF54-57F0-46F9-A1BA-B554E1401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5329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1749C77-AA3A-4DA0-9E20-32FCD2B8B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11101135" cy="18095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8DC81A-9B5E-4A92-AA7B-3D750F95F4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000" y="2528887"/>
            <a:ext cx="11101136" cy="37798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4B8083-48FB-4D6A-B77A-262FE3E23D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40000" y="6314400"/>
            <a:ext cx="73507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spc="100" baseline="0">
                <a:solidFill>
                  <a:schemeClr val="tx1"/>
                </a:solidFill>
              </a:defRPr>
            </a:lvl1pPr>
          </a:lstStyle>
          <a:p>
            <a:endParaRPr lang="en-US" sz="100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EDA5BD-F7C8-4883-81D1-EF1F6F00EF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075613" y="6314400"/>
            <a:ext cx="26234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none" spc="100" baseline="0">
                <a:solidFill>
                  <a:schemeClr val="tx1"/>
                </a:solidFill>
              </a:defRPr>
            </a:lvl1pPr>
          </a:lstStyle>
          <a:p>
            <a:pPr algn="r"/>
            <a:fld id="{7CF0BCE0-945C-4FDF-95A1-2149B1FF5B83}" type="datetimeFigureOut">
              <a:rPr lang="en-US" smtClean="0"/>
              <a:pPr algn="r"/>
              <a:t>5/19/2023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48FEDB-2614-400B-9C19-0F4D448D98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83899" y="6314400"/>
            <a:ext cx="7572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spc="100" baseline="0">
                <a:solidFill>
                  <a:schemeClr val="tx1"/>
                </a:solidFill>
              </a:defRPr>
            </a:lvl1pPr>
          </a:lstStyle>
          <a:p>
            <a:fld id="{4CD77608-3819-479B-BB98-C216BA724EFE}" type="slidenum">
              <a:rPr lang="en-US" smtClean="0"/>
              <a:pPr/>
              <a:t>‹#›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233396569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66" r:id="rId6"/>
    <p:sldLayoutId id="2147483662" r:id="rId7"/>
    <p:sldLayoutId id="2147483663" r:id="rId8"/>
    <p:sldLayoutId id="2147483664" r:id="rId9"/>
    <p:sldLayoutId id="2147483665" r:id="rId10"/>
    <p:sldLayoutId id="214748366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0000" indent="-270000" algn="l" defTabSz="914400" rtl="0" eaLnBrk="1" latinLnBrk="0" hangingPunct="1">
        <a:lnSpc>
          <a:spcPct val="125000"/>
        </a:lnSpc>
        <a:spcBef>
          <a:spcPts val="1000"/>
        </a:spcBef>
        <a:buFont typeface="Arial" panose="020B0604020202020204" pitchFamily="34" charset="0"/>
        <a:buChar char="•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1pPr>
      <a:lvl2pPr marL="720000" indent="-2700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2pPr>
      <a:lvl3pPr marL="1080000" indent="-2700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3pPr>
      <a:lvl4pPr marL="1440000" indent="-2700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4pPr>
      <a:lvl5pPr marL="1800000" indent="-2700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4B5B45AE-79CB-698E-E09A-2B0EF23F4C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341BE646-5256-23CD-F040-875AE45D3C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A32A28AE-2953-8BEB-648D-80B66012D02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/>
            <a:fld id="{7CF0BCE0-945C-4FDF-95A1-2149B1FF5B83}" type="datetimeFigureOut">
              <a:rPr lang="en-US" smtClean="0"/>
              <a:pPr algn="r"/>
              <a:t>5/19/2023</a:t>
            </a:fld>
            <a:endParaRPr lang="en-US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5E04B23B-C5A4-DC4F-E284-6F0C2CCF63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sz="100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1835395-DE39-7530-20A9-D31A94E6F1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D77608-3819-479B-BB98-C216BA724EFE}" type="slidenum">
              <a:rPr lang="en-US" smtClean="0"/>
              <a:pPr/>
              <a:t>‹#›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21410010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customXml" Target="../ink/ink2.xml"/><Relationship Id="rId7" Type="http://schemas.openxmlformats.org/officeDocument/2006/relationships/customXml" Target="../ink/ink4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customXml" Target="../ink/ink3.xml"/><Relationship Id="rId4" Type="http://schemas.openxmlformats.org/officeDocument/2006/relationships/image" Target="../media/image22.png"/><Relationship Id="rId9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2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svg"/><Relationship Id="rId5" Type="http://schemas.openxmlformats.org/officeDocument/2006/relationships/image" Target="../media/image15.pn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microsoft.com/office/2007/relationships/hdphoto" Target="../media/hdphoto3.wdp"/><Relationship Id="rId5" Type="http://schemas.openxmlformats.org/officeDocument/2006/relationships/image" Target="../media/image29.png"/><Relationship Id="rId4" Type="http://schemas.microsoft.com/office/2007/relationships/hdphoto" Target="../media/hdphoto2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microsoft.com/office/2007/relationships/hdphoto" Target="../media/hdphoto3.wdp"/><Relationship Id="rId5" Type="http://schemas.openxmlformats.org/officeDocument/2006/relationships/image" Target="../media/image29.png"/><Relationship Id="rId4" Type="http://schemas.microsoft.com/office/2007/relationships/hdphoto" Target="../media/hdphoto2.wdp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37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svg"/><Relationship Id="rId4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svg"/><Relationship Id="rId5" Type="http://schemas.openxmlformats.org/officeDocument/2006/relationships/image" Target="../media/image15.png"/><Relationship Id="rId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.png"/><Relationship Id="rId4" Type="http://schemas.openxmlformats.org/officeDocument/2006/relationships/image" Target="../media/image8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microsoft.com/office/2007/relationships/hdphoto" Target="../media/hdphoto1.wdp"/><Relationship Id="rId7" Type="http://schemas.openxmlformats.org/officeDocument/2006/relationships/image" Target="../media/image16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2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4F30062E-D3BE-CC11-DF80-5EE6F73F22A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t="19647" r="1" b="1"/>
          <a:stretch/>
        </p:blipFill>
        <p:spPr>
          <a:xfrm>
            <a:off x="-688" y="-4"/>
            <a:ext cx="12192687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540000" y="540000"/>
            <a:ext cx="4500561" cy="4259814"/>
          </a:xfrm>
        </p:spPr>
        <p:txBody>
          <a:bodyPr>
            <a:normAutofit/>
          </a:bodyPr>
          <a:lstStyle/>
          <a:p>
            <a:r>
              <a:rPr lang="de-DE">
                <a:solidFill>
                  <a:srgbClr val="FFFFFF"/>
                </a:solidFill>
              </a:rPr>
              <a:t>I am listening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540000" y="4988476"/>
            <a:ext cx="4500561" cy="1320249"/>
          </a:xfrm>
        </p:spPr>
        <p:txBody>
          <a:bodyPr>
            <a:normAutofit/>
          </a:bodyPr>
          <a:lstStyle/>
          <a:p>
            <a:endParaRPr lang="de-DE">
              <a:solidFill>
                <a:srgbClr val="FFFFFF"/>
              </a:solidFill>
            </a:endParaRPr>
          </a:p>
        </p:txBody>
      </p:sp>
      <p:pic>
        <p:nvPicPr>
          <p:cNvPr id="5" name="Picture 9" descr="Icon&#10;&#10;Description automatically generated">
            <a:extLst>
              <a:ext uri="{FF2B5EF4-FFF2-40B4-BE49-F238E27FC236}">
                <a16:creationId xmlns:a16="http://schemas.microsoft.com/office/drawing/2014/main" id="{E2CFDCE3-2634-C0DF-E1C2-806C894E4D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" y="-57150"/>
            <a:ext cx="657225" cy="657225"/>
          </a:xfrm>
          <a:prstGeom prst="rect">
            <a:avLst/>
          </a:prstGeom>
        </p:spPr>
      </p:pic>
      <p:pic>
        <p:nvPicPr>
          <p:cNvPr id="7" name="Picture 3" descr="Icon&#10;&#10;Description automatically generated">
            <a:extLst>
              <a:ext uri="{FF2B5EF4-FFF2-40B4-BE49-F238E27FC236}">
                <a16:creationId xmlns:a16="http://schemas.microsoft.com/office/drawing/2014/main" id="{9E833089-D498-599F-0FEC-8AD0200356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338" y="-61912"/>
            <a:ext cx="657225" cy="657225"/>
          </a:xfrm>
          <a:prstGeom prst="rect">
            <a:avLst/>
          </a:prstGeom>
        </p:spPr>
      </p:pic>
      <p:pic>
        <p:nvPicPr>
          <p:cNvPr id="9" name="Picture 4" descr="Icon&#10;&#10;Description automatically generated">
            <a:extLst>
              <a:ext uri="{FF2B5EF4-FFF2-40B4-BE49-F238E27FC236}">
                <a16:creationId xmlns:a16="http://schemas.microsoft.com/office/drawing/2014/main" id="{4932BB2E-4F59-69F9-43A6-3A840060FF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438" y="-61912"/>
            <a:ext cx="657225" cy="657225"/>
          </a:xfrm>
          <a:prstGeom prst="rect">
            <a:avLst/>
          </a:prstGeom>
        </p:spPr>
      </p:pic>
      <p:pic>
        <p:nvPicPr>
          <p:cNvPr id="11" name="Picture 5" descr="Icon&#10;&#10;Description automatically generated">
            <a:extLst>
              <a:ext uri="{FF2B5EF4-FFF2-40B4-BE49-F238E27FC236}">
                <a16:creationId xmlns:a16="http://schemas.microsoft.com/office/drawing/2014/main" id="{76B2F148-A8CE-4451-0694-B67DBD46E8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7288" y="-61913"/>
            <a:ext cx="657225" cy="65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439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4" descr="Afbeelding met Rechthoek&#10;&#10;Automatisch gegenereerde beschrijving">
            <a:extLst>
              <a:ext uri="{FF2B5EF4-FFF2-40B4-BE49-F238E27FC236}">
                <a16:creationId xmlns:a16="http://schemas.microsoft.com/office/drawing/2014/main" id="{1C2D4270-C916-8076-0F12-1AB7B4E64E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1283" y="1130098"/>
            <a:ext cx="5979225" cy="659154"/>
          </a:xfrm>
          <a:prstGeom prst="rect">
            <a:avLst/>
          </a:prstGeom>
        </p:spPr>
      </p:pic>
      <p:sp>
        <p:nvSpPr>
          <p:cNvPr id="5" name="Tekstvak 4">
            <a:extLst>
              <a:ext uri="{FF2B5EF4-FFF2-40B4-BE49-F238E27FC236}">
                <a16:creationId xmlns:a16="http://schemas.microsoft.com/office/drawing/2014/main" id="{0EF99DDF-B2E6-E52E-1B3E-C950D3069850}"/>
              </a:ext>
            </a:extLst>
          </p:cNvPr>
          <p:cNvSpPr txBox="1"/>
          <p:nvPr/>
        </p:nvSpPr>
        <p:spPr>
          <a:xfrm>
            <a:off x="1128155" y="2068286"/>
            <a:ext cx="6402778" cy="34778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nl-NL" sz="4400">
                <a:solidFill>
                  <a:schemeClr val="bg1">
                    <a:lumMod val="65000"/>
                    <a:lumOff val="35000"/>
                  </a:schemeClr>
                </a:solidFill>
                <a:latin typeface="Calibri"/>
                <a:ea typeface="Calibri"/>
                <a:cs typeface="Calibri"/>
              </a:rPr>
              <a:t>Timestamp</a:t>
            </a:r>
            <a:endParaRPr lang="nl-NL" sz="4400">
              <a:solidFill>
                <a:schemeClr val="bg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nl-NL" sz="4400">
                <a:latin typeface="Calibri"/>
                <a:ea typeface="Calibri"/>
                <a:cs typeface="Calibri"/>
              </a:rPr>
              <a:t>Lengte van de noot</a:t>
            </a:r>
          </a:p>
          <a:p>
            <a:pPr marL="285750" indent="-285750">
              <a:buFont typeface="Arial"/>
              <a:buChar char="•"/>
            </a:pPr>
            <a:r>
              <a:rPr lang="nl-NL" sz="4400">
                <a:solidFill>
                  <a:schemeClr val="bg1">
                    <a:lumMod val="65000"/>
                    <a:lumOff val="35000"/>
                  </a:schemeClr>
                </a:solidFill>
                <a:latin typeface="Calibri"/>
                <a:ea typeface="Calibri"/>
                <a:cs typeface="Calibri"/>
              </a:rPr>
              <a:t>Noot</a:t>
            </a:r>
          </a:p>
          <a:p>
            <a:pPr marL="285750" indent="-285750">
              <a:buFont typeface="Arial"/>
              <a:buChar char="•"/>
            </a:pPr>
            <a:r>
              <a:rPr lang="nl-NL" sz="4400">
                <a:solidFill>
                  <a:schemeClr val="bg1">
                    <a:lumMod val="65000"/>
                    <a:lumOff val="35000"/>
                  </a:schemeClr>
                </a:solidFill>
                <a:latin typeface="Calibri"/>
                <a:ea typeface="Calibri"/>
                <a:cs typeface="Calibri"/>
              </a:rPr>
              <a:t>Instrument</a:t>
            </a:r>
          </a:p>
          <a:p>
            <a:pPr marL="285750" indent="-285750">
              <a:buFont typeface="Arial"/>
              <a:buChar char="•"/>
            </a:pPr>
            <a:r>
              <a:rPr lang="nl-NL" sz="4400" err="1">
                <a:solidFill>
                  <a:schemeClr val="bg1">
                    <a:lumMod val="65000"/>
                    <a:lumOff val="35000"/>
                  </a:schemeClr>
                </a:solidFill>
                <a:latin typeface="Calibri"/>
                <a:ea typeface="Calibri"/>
                <a:cs typeface="Calibri"/>
              </a:rPr>
              <a:t>Velocity</a:t>
            </a:r>
            <a:endParaRPr lang="nl-NL" sz="4400">
              <a:solidFill>
                <a:schemeClr val="bg1">
                  <a:lumMod val="65000"/>
                  <a:lumOff val="35000"/>
                </a:schemeClr>
              </a:solidFill>
              <a:latin typeface="Calibri"/>
              <a:ea typeface="Calibri"/>
              <a:cs typeface="Calibri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t 1">
                <a:extLst>
                  <a:ext uri="{FF2B5EF4-FFF2-40B4-BE49-F238E27FC236}">
                    <a16:creationId xmlns:a16="http://schemas.microsoft.com/office/drawing/2014/main" id="{F3D44CE3-E073-93A2-45AB-6CAA0F5458B3}"/>
                  </a:ext>
                </a:extLst>
              </p14:cNvPr>
              <p14:cNvContentPartPr/>
              <p14:nvPr/>
            </p14:nvContentPartPr>
            <p14:xfrm>
              <a:off x="1265928" y="1097064"/>
              <a:ext cx="9896" cy="644649"/>
            </p14:xfrm>
          </p:contentPart>
        </mc:Choice>
        <mc:Fallback>
          <p:pic>
            <p:nvPicPr>
              <p:cNvPr id="2" name="Inkt 1">
                <a:extLst>
                  <a:ext uri="{FF2B5EF4-FFF2-40B4-BE49-F238E27FC236}">
                    <a16:creationId xmlns:a16="http://schemas.microsoft.com/office/drawing/2014/main" id="{F3D44CE3-E073-93A2-45AB-6CAA0F5458B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71128" y="1079067"/>
                <a:ext cx="989600" cy="6802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" name="Inkt 2">
                <a:extLst>
                  <a:ext uri="{FF2B5EF4-FFF2-40B4-BE49-F238E27FC236}">
                    <a16:creationId xmlns:a16="http://schemas.microsoft.com/office/drawing/2014/main" id="{867E737C-66B8-EBE9-B148-A0E93DA6B2BB}"/>
                  </a:ext>
                </a:extLst>
              </p14:cNvPr>
              <p14:cNvContentPartPr/>
              <p14:nvPr/>
            </p14:nvContentPartPr>
            <p14:xfrm>
              <a:off x="7074941" y="1092057"/>
              <a:ext cx="9896" cy="659552"/>
            </p14:xfrm>
          </p:contentPart>
        </mc:Choice>
        <mc:Fallback>
          <p:pic>
            <p:nvPicPr>
              <p:cNvPr id="3" name="Inkt 2">
                <a:extLst>
                  <a:ext uri="{FF2B5EF4-FFF2-40B4-BE49-F238E27FC236}">
                    <a16:creationId xmlns:a16="http://schemas.microsoft.com/office/drawing/2014/main" id="{867E737C-66B8-EBE9-B148-A0E93DA6B2B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580141" y="1074066"/>
                <a:ext cx="989600" cy="6951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7" name="Inkt 6">
                <a:extLst>
                  <a:ext uri="{FF2B5EF4-FFF2-40B4-BE49-F238E27FC236}">
                    <a16:creationId xmlns:a16="http://schemas.microsoft.com/office/drawing/2014/main" id="{26584F92-844C-7905-A553-765153ED8E7F}"/>
                  </a:ext>
                </a:extLst>
              </p14:cNvPr>
              <p14:cNvContentPartPr/>
              <p14:nvPr/>
            </p14:nvContentPartPr>
            <p14:xfrm>
              <a:off x="1286493" y="1088137"/>
              <a:ext cx="5788191" cy="9896"/>
            </p14:xfrm>
          </p:contentPart>
        </mc:Choice>
        <mc:Fallback>
          <p:pic>
            <p:nvPicPr>
              <p:cNvPr id="7" name="Inkt 6">
                <a:extLst>
                  <a:ext uri="{FF2B5EF4-FFF2-40B4-BE49-F238E27FC236}">
                    <a16:creationId xmlns:a16="http://schemas.microsoft.com/office/drawing/2014/main" id="{26584F92-844C-7905-A553-765153ED8E7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268494" y="593337"/>
                <a:ext cx="5823829" cy="989600"/>
              </a:xfrm>
              <a:prstGeom prst="rect">
                <a:avLst/>
              </a:prstGeom>
            </p:spPr>
          </p:pic>
        </mc:Fallback>
      </mc:AlternateContent>
      <p:pic>
        <p:nvPicPr>
          <p:cNvPr id="8" name="Picture 3" descr="Icon&#10;&#10;Description automatically generated">
            <a:extLst>
              <a:ext uri="{FF2B5EF4-FFF2-40B4-BE49-F238E27FC236}">
                <a16:creationId xmlns:a16="http://schemas.microsoft.com/office/drawing/2014/main" id="{B43B1F3C-90E1-9C0A-3200-4F6D5F9F599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488" y="-61912"/>
            <a:ext cx="657225" cy="65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5381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4" descr="Afbeelding met Rechthoek&#10;&#10;Automatisch gegenereerde beschrijving">
            <a:extLst>
              <a:ext uri="{FF2B5EF4-FFF2-40B4-BE49-F238E27FC236}">
                <a16:creationId xmlns:a16="http://schemas.microsoft.com/office/drawing/2014/main" id="{1C2D4270-C916-8076-0F12-1AB7B4E64E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1283" y="1130098"/>
            <a:ext cx="5979225" cy="659154"/>
          </a:xfrm>
          <a:prstGeom prst="rect">
            <a:avLst/>
          </a:prstGeom>
        </p:spPr>
      </p:pic>
      <p:sp>
        <p:nvSpPr>
          <p:cNvPr id="5" name="Tekstvak 4">
            <a:extLst>
              <a:ext uri="{FF2B5EF4-FFF2-40B4-BE49-F238E27FC236}">
                <a16:creationId xmlns:a16="http://schemas.microsoft.com/office/drawing/2014/main" id="{0EF99DDF-B2E6-E52E-1B3E-C950D3069850}"/>
              </a:ext>
            </a:extLst>
          </p:cNvPr>
          <p:cNvSpPr txBox="1"/>
          <p:nvPr/>
        </p:nvSpPr>
        <p:spPr>
          <a:xfrm>
            <a:off x="1128155" y="2068286"/>
            <a:ext cx="6402778" cy="34778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nl-NL" sz="4400">
                <a:solidFill>
                  <a:schemeClr val="bg1">
                    <a:lumMod val="65000"/>
                    <a:lumOff val="35000"/>
                  </a:schemeClr>
                </a:solidFill>
                <a:latin typeface="Calibri"/>
                <a:ea typeface="Calibri"/>
                <a:cs typeface="Calibri"/>
              </a:rPr>
              <a:t>Timestamp</a:t>
            </a:r>
            <a:endParaRPr lang="nl-NL" sz="4400">
              <a:solidFill>
                <a:schemeClr val="bg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nl-NL" sz="4400">
                <a:solidFill>
                  <a:schemeClr val="bg1">
                    <a:lumMod val="65000"/>
                    <a:lumOff val="35000"/>
                  </a:schemeClr>
                </a:solidFill>
                <a:latin typeface="Calibri"/>
                <a:ea typeface="Calibri"/>
                <a:cs typeface="Calibri"/>
              </a:rPr>
              <a:t>Lengte van de noot</a:t>
            </a:r>
          </a:p>
          <a:p>
            <a:pPr marL="285750" indent="-285750">
              <a:buFont typeface="Arial"/>
              <a:buChar char="•"/>
            </a:pPr>
            <a:r>
              <a:rPr lang="nl-NL" sz="4400">
                <a:latin typeface="Calibri"/>
                <a:ea typeface="Calibri"/>
                <a:cs typeface="Calibri"/>
              </a:rPr>
              <a:t>Noot</a:t>
            </a:r>
          </a:p>
          <a:p>
            <a:pPr marL="285750" indent="-285750">
              <a:buFont typeface="Arial"/>
              <a:buChar char="•"/>
            </a:pPr>
            <a:r>
              <a:rPr lang="nl-NL" sz="4400">
                <a:solidFill>
                  <a:schemeClr val="bg1">
                    <a:lumMod val="65000"/>
                    <a:lumOff val="35000"/>
                  </a:schemeClr>
                </a:solidFill>
                <a:latin typeface="Calibri"/>
                <a:ea typeface="Calibri"/>
                <a:cs typeface="Calibri"/>
              </a:rPr>
              <a:t>Instrument</a:t>
            </a:r>
          </a:p>
          <a:p>
            <a:pPr marL="285750" indent="-285750">
              <a:buFont typeface="Arial"/>
              <a:buChar char="•"/>
            </a:pPr>
            <a:r>
              <a:rPr lang="nl-NL" sz="4400" err="1">
                <a:solidFill>
                  <a:schemeClr val="bg1">
                    <a:lumMod val="65000"/>
                    <a:lumOff val="35000"/>
                  </a:schemeClr>
                </a:solidFill>
                <a:latin typeface="Calibri"/>
                <a:ea typeface="Calibri"/>
                <a:cs typeface="Calibri"/>
              </a:rPr>
              <a:t>Velocity</a:t>
            </a:r>
            <a:endParaRPr lang="nl-NL" sz="4400">
              <a:solidFill>
                <a:schemeClr val="bg1">
                  <a:lumMod val="65000"/>
                  <a:lumOff val="35000"/>
                </a:schemeClr>
              </a:solidFill>
              <a:latin typeface="Calibri"/>
              <a:ea typeface="Calibri"/>
              <a:cs typeface="Calibri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t 1">
                <a:extLst>
                  <a:ext uri="{FF2B5EF4-FFF2-40B4-BE49-F238E27FC236}">
                    <a16:creationId xmlns:a16="http://schemas.microsoft.com/office/drawing/2014/main" id="{EB936FE6-CF67-E0BA-D1AF-4DC28B552ECE}"/>
                  </a:ext>
                </a:extLst>
              </p14:cNvPr>
              <p14:cNvContentPartPr/>
              <p14:nvPr/>
            </p14:nvContentPartPr>
            <p14:xfrm>
              <a:off x="1326077" y="1577543"/>
              <a:ext cx="504139" cy="9896"/>
            </p14:xfrm>
          </p:contentPart>
        </mc:Choice>
        <mc:Fallback>
          <p:pic>
            <p:nvPicPr>
              <p:cNvPr id="2" name="Inkt 1">
                <a:extLst>
                  <a:ext uri="{FF2B5EF4-FFF2-40B4-BE49-F238E27FC236}">
                    <a16:creationId xmlns:a16="http://schemas.microsoft.com/office/drawing/2014/main" id="{EB936FE6-CF67-E0BA-D1AF-4DC28B552EC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08085" y="1082743"/>
                <a:ext cx="539763" cy="98960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Picture 3" descr="Icon&#10;&#10;Description automatically generated">
            <a:extLst>
              <a:ext uri="{FF2B5EF4-FFF2-40B4-BE49-F238E27FC236}">
                <a16:creationId xmlns:a16="http://schemas.microsoft.com/office/drawing/2014/main" id="{8F75D510-1714-46BB-1E34-ECB27B7A04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488" y="-61912"/>
            <a:ext cx="657225" cy="65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5740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4" descr="Afbeelding met Rechthoek&#10;&#10;Automatisch gegenereerde beschrijving">
            <a:extLst>
              <a:ext uri="{FF2B5EF4-FFF2-40B4-BE49-F238E27FC236}">
                <a16:creationId xmlns:a16="http://schemas.microsoft.com/office/drawing/2014/main" id="{1C2D4270-C916-8076-0F12-1AB7B4E64E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1283" y="1130098"/>
            <a:ext cx="5979225" cy="659154"/>
          </a:xfrm>
          <a:prstGeom prst="rect">
            <a:avLst/>
          </a:prstGeom>
        </p:spPr>
      </p:pic>
      <p:sp>
        <p:nvSpPr>
          <p:cNvPr id="5" name="Tekstvak 4">
            <a:extLst>
              <a:ext uri="{FF2B5EF4-FFF2-40B4-BE49-F238E27FC236}">
                <a16:creationId xmlns:a16="http://schemas.microsoft.com/office/drawing/2014/main" id="{0EF99DDF-B2E6-E52E-1B3E-C950D3069850}"/>
              </a:ext>
            </a:extLst>
          </p:cNvPr>
          <p:cNvSpPr txBox="1"/>
          <p:nvPr/>
        </p:nvSpPr>
        <p:spPr>
          <a:xfrm>
            <a:off x="1128155" y="2068286"/>
            <a:ext cx="6402778" cy="34778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nl-NL" sz="4400">
                <a:solidFill>
                  <a:schemeClr val="bg1">
                    <a:lumMod val="65000"/>
                    <a:lumOff val="35000"/>
                  </a:schemeClr>
                </a:solidFill>
                <a:latin typeface="Calibri"/>
                <a:ea typeface="Calibri"/>
                <a:cs typeface="Calibri"/>
              </a:rPr>
              <a:t>Timestamp</a:t>
            </a:r>
            <a:endParaRPr lang="nl-NL" sz="4400">
              <a:solidFill>
                <a:schemeClr val="bg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nl-NL" sz="4400">
                <a:solidFill>
                  <a:schemeClr val="bg1">
                    <a:lumMod val="65000"/>
                    <a:lumOff val="35000"/>
                  </a:schemeClr>
                </a:solidFill>
                <a:latin typeface="Calibri"/>
                <a:ea typeface="Calibri"/>
                <a:cs typeface="Calibri"/>
              </a:rPr>
              <a:t>Lengte van de noot</a:t>
            </a:r>
          </a:p>
          <a:p>
            <a:pPr marL="285750" indent="-285750">
              <a:buFont typeface="Arial"/>
              <a:buChar char="•"/>
            </a:pPr>
            <a:r>
              <a:rPr lang="nl-NL" sz="4400">
                <a:solidFill>
                  <a:schemeClr val="bg1">
                    <a:lumMod val="65000"/>
                    <a:lumOff val="35000"/>
                  </a:schemeClr>
                </a:solidFill>
                <a:latin typeface="Calibri"/>
                <a:ea typeface="Calibri"/>
                <a:cs typeface="Calibri"/>
              </a:rPr>
              <a:t>Noot</a:t>
            </a:r>
          </a:p>
          <a:p>
            <a:pPr marL="285750" indent="-285750">
              <a:buFont typeface="Arial"/>
              <a:buChar char="•"/>
            </a:pPr>
            <a:r>
              <a:rPr lang="nl-NL" sz="4400">
                <a:latin typeface="Calibri"/>
                <a:ea typeface="Calibri"/>
                <a:cs typeface="Calibri"/>
              </a:rPr>
              <a:t>Instrument</a:t>
            </a:r>
          </a:p>
          <a:p>
            <a:pPr marL="285750" indent="-285750">
              <a:buFont typeface="Arial"/>
              <a:buChar char="•"/>
            </a:pPr>
            <a:r>
              <a:rPr lang="nl-NL" sz="4400" err="1">
                <a:solidFill>
                  <a:schemeClr val="bg1">
                    <a:lumMod val="65000"/>
                    <a:lumOff val="35000"/>
                  </a:schemeClr>
                </a:solidFill>
                <a:latin typeface="Calibri"/>
                <a:ea typeface="Calibri"/>
                <a:cs typeface="Calibri"/>
              </a:rPr>
              <a:t>Velocity</a:t>
            </a:r>
            <a:endParaRPr lang="nl-NL" sz="4400">
              <a:solidFill>
                <a:schemeClr val="bg1">
                  <a:lumMod val="65000"/>
                  <a:lumOff val="35000"/>
                </a:schemeClr>
              </a:solidFill>
              <a:latin typeface="Calibri"/>
              <a:ea typeface="Calibri"/>
              <a:cs typeface="Calibri"/>
            </a:endParaRPr>
          </a:p>
        </p:txBody>
      </p:sp>
      <p:pic>
        <p:nvPicPr>
          <p:cNvPr id="3" name="Picture 3" descr="Icon&#10;&#10;Description automatically generated">
            <a:extLst>
              <a:ext uri="{FF2B5EF4-FFF2-40B4-BE49-F238E27FC236}">
                <a16:creationId xmlns:a16="http://schemas.microsoft.com/office/drawing/2014/main" id="{621D1492-E8AC-6CD2-8F87-C673B3C341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88" y="-61912"/>
            <a:ext cx="657225" cy="65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5878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4" descr="Afbeelding met Rechthoek&#10;&#10;Automatisch gegenereerde beschrijving">
            <a:extLst>
              <a:ext uri="{FF2B5EF4-FFF2-40B4-BE49-F238E27FC236}">
                <a16:creationId xmlns:a16="http://schemas.microsoft.com/office/drawing/2014/main" id="{1C2D4270-C916-8076-0F12-1AB7B4E64E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1283" y="1130098"/>
            <a:ext cx="5979225" cy="659154"/>
          </a:xfrm>
          <a:prstGeom prst="rect">
            <a:avLst/>
          </a:prstGeom>
        </p:spPr>
      </p:pic>
      <p:sp>
        <p:nvSpPr>
          <p:cNvPr id="5" name="Tekstvak 4">
            <a:extLst>
              <a:ext uri="{FF2B5EF4-FFF2-40B4-BE49-F238E27FC236}">
                <a16:creationId xmlns:a16="http://schemas.microsoft.com/office/drawing/2014/main" id="{0EF99DDF-B2E6-E52E-1B3E-C950D3069850}"/>
              </a:ext>
            </a:extLst>
          </p:cNvPr>
          <p:cNvSpPr txBox="1"/>
          <p:nvPr/>
        </p:nvSpPr>
        <p:spPr>
          <a:xfrm>
            <a:off x="1128155" y="2068286"/>
            <a:ext cx="6402778" cy="34778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nl-NL" sz="4400">
                <a:solidFill>
                  <a:schemeClr val="bg1">
                    <a:lumMod val="65000"/>
                    <a:lumOff val="35000"/>
                  </a:schemeClr>
                </a:solidFill>
                <a:latin typeface="Calibri"/>
                <a:ea typeface="Calibri"/>
                <a:cs typeface="Calibri"/>
              </a:rPr>
              <a:t>Timestamp</a:t>
            </a:r>
            <a:endParaRPr lang="nl-NL" sz="4400">
              <a:solidFill>
                <a:schemeClr val="bg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nl-NL" sz="4400">
                <a:solidFill>
                  <a:schemeClr val="bg1">
                    <a:lumMod val="65000"/>
                    <a:lumOff val="35000"/>
                  </a:schemeClr>
                </a:solidFill>
                <a:latin typeface="Calibri"/>
                <a:ea typeface="Calibri"/>
                <a:cs typeface="Calibri"/>
              </a:rPr>
              <a:t>Lengte van de noot</a:t>
            </a:r>
          </a:p>
          <a:p>
            <a:pPr marL="285750" indent="-285750">
              <a:buFont typeface="Arial"/>
              <a:buChar char="•"/>
            </a:pPr>
            <a:r>
              <a:rPr lang="nl-NL" sz="4400">
                <a:solidFill>
                  <a:schemeClr val="bg1">
                    <a:lumMod val="65000"/>
                    <a:lumOff val="35000"/>
                  </a:schemeClr>
                </a:solidFill>
                <a:latin typeface="Calibri"/>
                <a:ea typeface="Calibri"/>
                <a:cs typeface="Calibri"/>
              </a:rPr>
              <a:t>Noot</a:t>
            </a:r>
          </a:p>
          <a:p>
            <a:pPr marL="285750" indent="-285750">
              <a:buFont typeface="Arial"/>
              <a:buChar char="•"/>
            </a:pPr>
            <a:r>
              <a:rPr lang="nl-NL" sz="4400">
                <a:solidFill>
                  <a:schemeClr val="bg1">
                    <a:lumMod val="65000"/>
                    <a:lumOff val="35000"/>
                  </a:schemeClr>
                </a:solidFill>
                <a:latin typeface="Calibri"/>
                <a:ea typeface="Calibri"/>
                <a:cs typeface="Calibri"/>
              </a:rPr>
              <a:t>Instrument</a:t>
            </a:r>
          </a:p>
          <a:p>
            <a:pPr marL="285750" indent="-285750">
              <a:buFont typeface="Arial"/>
              <a:buChar char="•"/>
            </a:pPr>
            <a:r>
              <a:rPr lang="nl-NL" sz="4400" err="1">
                <a:latin typeface="Calibri"/>
                <a:ea typeface="Calibri"/>
                <a:cs typeface="Calibri"/>
              </a:rPr>
              <a:t>Velocity</a:t>
            </a:r>
            <a:endParaRPr lang="nl-NL" sz="4400">
              <a:latin typeface="Calibri"/>
              <a:ea typeface="Calibri"/>
              <a:cs typeface="Calibri"/>
            </a:endParaRPr>
          </a:p>
        </p:txBody>
      </p:sp>
      <p:pic>
        <p:nvPicPr>
          <p:cNvPr id="3" name="Picture 3" descr="Icon&#10;&#10;Description automatically generated">
            <a:extLst>
              <a:ext uri="{FF2B5EF4-FFF2-40B4-BE49-F238E27FC236}">
                <a16:creationId xmlns:a16="http://schemas.microsoft.com/office/drawing/2014/main" id="{1653EB77-D089-605F-5B0D-4BDCCE15C3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88" y="-61912"/>
            <a:ext cx="657225" cy="65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3722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kstvak 2">
            <a:extLst>
              <a:ext uri="{FF2B5EF4-FFF2-40B4-BE49-F238E27FC236}">
                <a16:creationId xmlns:a16="http://schemas.microsoft.com/office/drawing/2014/main" id="{1772900D-A5C7-A388-1AB4-F2BCB664BEFE}"/>
              </a:ext>
            </a:extLst>
          </p:cNvPr>
          <p:cNvSpPr txBox="1"/>
          <p:nvPr/>
        </p:nvSpPr>
        <p:spPr>
          <a:xfrm>
            <a:off x="7153200" y="540000"/>
            <a:ext cx="4500561" cy="4259814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8800">
                <a:latin typeface="+mj-lt"/>
                <a:ea typeface="+mj-ea"/>
                <a:cs typeface="+mj-cs"/>
              </a:rPr>
              <a:t>To regex</a:t>
            </a:r>
          </a:p>
        </p:txBody>
      </p:sp>
      <p:pic>
        <p:nvPicPr>
          <p:cNvPr id="5" name="Picture 5" descr="Icon&#10;&#10;Description automatically generated">
            <a:extLst>
              <a:ext uri="{FF2B5EF4-FFF2-40B4-BE49-F238E27FC236}">
                <a16:creationId xmlns:a16="http://schemas.microsoft.com/office/drawing/2014/main" id="{210ED7F8-D5F2-74E5-7D5B-140D5EA7CA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88" y="-61913"/>
            <a:ext cx="657225" cy="657225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596A81E1-BE27-38DF-E069-08D589B05C77}"/>
              </a:ext>
            </a:extLst>
          </p:cNvPr>
          <p:cNvGrpSpPr/>
          <p:nvPr/>
        </p:nvGrpSpPr>
        <p:grpSpPr>
          <a:xfrm>
            <a:off x="4744541" y="598547"/>
            <a:ext cx="1605711" cy="1350286"/>
            <a:chOff x="5629229" y="797627"/>
            <a:chExt cx="2319656" cy="1906340"/>
          </a:xfrm>
        </p:grpSpPr>
        <p:pic>
          <p:nvPicPr>
            <p:cNvPr id="21" name="Picture 4" descr="Icon&#10;&#10;Description automatically generated">
              <a:extLst>
                <a:ext uri="{FF2B5EF4-FFF2-40B4-BE49-F238E27FC236}">
                  <a16:creationId xmlns:a16="http://schemas.microsoft.com/office/drawing/2014/main" id="{8B90AC3F-8835-265E-30DD-873C11D53B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29229" y="797627"/>
              <a:ext cx="2319656" cy="1906340"/>
            </a:xfrm>
            <a:prstGeom prst="rect">
              <a:avLst/>
            </a:prstGeom>
          </p:spPr>
        </p:pic>
        <p:pic>
          <p:nvPicPr>
            <p:cNvPr id="23" name="Picture 23">
              <a:extLst>
                <a:ext uri="{FF2B5EF4-FFF2-40B4-BE49-F238E27FC236}">
                  <a16:creationId xmlns:a16="http://schemas.microsoft.com/office/drawing/2014/main" id="{231A7D59-96E1-0122-BCD5-47A35919B4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21860" y="1749457"/>
              <a:ext cx="1534985" cy="153193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6A29602-214C-8E43-285C-09361AE54A34}"/>
              </a:ext>
            </a:extLst>
          </p:cNvPr>
          <p:cNvGrpSpPr/>
          <p:nvPr/>
        </p:nvGrpSpPr>
        <p:grpSpPr>
          <a:xfrm>
            <a:off x="1154217" y="2291000"/>
            <a:ext cx="1454684" cy="1192395"/>
            <a:chOff x="1077824" y="2078716"/>
            <a:chExt cx="1454684" cy="1192395"/>
          </a:xfrm>
        </p:grpSpPr>
        <p:pic>
          <p:nvPicPr>
            <p:cNvPr id="7" name="Picture 4" descr="Icon&#10;&#10;Description automatically generated">
              <a:extLst>
                <a:ext uri="{FF2B5EF4-FFF2-40B4-BE49-F238E27FC236}">
                  <a16:creationId xmlns:a16="http://schemas.microsoft.com/office/drawing/2014/main" id="{E557863C-D798-CA38-952A-237589B7775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77824" y="2078716"/>
              <a:ext cx="1454684" cy="1192395"/>
            </a:xfrm>
            <a:prstGeom prst="rect">
              <a:avLst/>
            </a:prstGeom>
          </p:spPr>
        </p:pic>
        <p:pic>
          <p:nvPicPr>
            <p:cNvPr id="9" name="Graphic 7" descr="Music note with solid fill">
              <a:extLst>
                <a:ext uri="{FF2B5EF4-FFF2-40B4-BE49-F238E27FC236}">
                  <a16:creationId xmlns:a16="http://schemas.microsoft.com/office/drawing/2014/main" id="{56C24B9F-62D0-C67D-7DD7-5D54A9AF731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359348" y="2310525"/>
              <a:ext cx="894025" cy="732826"/>
            </a:xfrm>
            <a:prstGeom prst="rect">
              <a:avLst/>
            </a:prstGeom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A7E81526-794D-1304-C308-6DE7A8C61B0D}"/>
              </a:ext>
            </a:extLst>
          </p:cNvPr>
          <p:cNvGrpSpPr/>
          <p:nvPr/>
        </p:nvGrpSpPr>
        <p:grpSpPr>
          <a:xfrm>
            <a:off x="4772000" y="2115682"/>
            <a:ext cx="1605711" cy="1350286"/>
            <a:chOff x="5629229" y="797627"/>
            <a:chExt cx="2319656" cy="1906340"/>
          </a:xfrm>
        </p:grpSpPr>
        <p:pic>
          <p:nvPicPr>
            <p:cNvPr id="26" name="Picture 4" descr="Icon&#10;&#10;Description automatically generated">
              <a:extLst>
                <a:ext uri="{FF2B5EF4-FFF2-40B4-BE49-F238E27FC236}">
                  <a16:creationId xmlns:a16="http://schemas.microsoft.com/office/drawing/2014/main" id="{71651816-3122-029A-368D-9560935B8E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29229" y="797627"/>
              <a:ext cx="2319656" cy="1906340"/>
            </a:xfrm>
            <a:prstGeom prst="rect">
              <a:avLst/>
            </a:prstGeom>
          </p:spPr>
        </p:pic>
        <p:pic>
          <p:nvPicPr>
            <p:cNvPr id="27" name="Picture 23">
              <a:extLst>
                <a:ext uri="{FF2B5EF4-FFF2-40B4-BE49-F238E27FC236}">
                  <a16:creationId xmlns:a16="http://schemas.microsoft.com/office/drawing/2014/main" id="{E37B47F6-16A2-B1FC-A41B-38EEBC88A28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21860" y="1749457"/>
              <a:ext cx="1534985" cy="153193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AB60C83-CE13-1C84-6C63-F322939B195F}"/>
              </a:ext>
            </a:extLst>
          </p:cNvPr>
          <p:cNvGrpSpPr/>
          <p:nvPr/>
        </p:nvGrpSpPr>
        <p:grpSpPr>
          <a:xfrm>
            <a:off x="4744541" y="3756384"/>
            <a:ext cx="1605711" cy="1350286"/>
            <a:chOff x="5629229" y="797627"/>
            <a:chExt cx="2319656" cy="1906340"/>
          </a:xfrm>
        </p:grpSpPr>
        <p:pic>
          <p:nvPicPr>
            <p:cNvPr id="29" name="Picture 4" descr="Icon&#10;&#10;Description automatically generated">
              <a:extLst>
                <a:ext uri="{FF2B5EF4-FFF2-40B4-BE49-F238E27FC236}">
                  <a16:creationId xmlns:a16="http://schemas.microsoft.com/office/drawing/2014/main" id="{287528A0-4AF5-E5F2-CF51-07921158F5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29229" y="797627"/>
              <a:ext cx="2319656" cy="1906340"/>
            </a:xfrm>
            <a:prstGeom prst="rect">
              <a:avLst/>
            </a:prstGeom>
          </p:spPr>
        </p:pic>
        <p:pic>
          <p:nvPicPr>
            <p:cNvPr id="30" name="Picture 23">
              <a:extLst>
                <a:ext uri="{FF2B5EF4-FFF2-40B4-BE49-F238E27FC236}">
                  <a16:creationId xmlns:a16="http://schemas.microsoft.com/office/drawing/2014/main" id="{1DBF1825-0F54-B00F-453C-485754A8562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21860" y="1749457"/>
              <a:ext cx="1534985" cy="153193"/>
            </a:xfrm>
            <a:prstGeom prst="rect">
              <a:avLst/>
            </a:prstGeom>
          </p:spPr>
        </p:pic>
      </p:grp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1B1C483D-E836-70C5-4ACE-08E07D93D0E5}"/>
              </a:ext>
            </a:extLst>
          </p:cNvPr>
          <p:cNvCxnSpPr/>
          <p:nvPr/>
        </p:nvCxnSpPr>
        <p:spPr>
          <a:xfrm flipV="1">
            <a:off x="2655520" y="1313230"/>
            <a:ext cx="2060656" cy="13976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5A6FFC3-170D-EE02-0393-C137335F07DD}"/>
              </a:ext>
            </a:extLst>
          </p:cNvPr>
          <p:cNvCxnSpPr>
            <a:cxnSpLocks/>
          </p:cNvCxnSpPr>
          <p:nvPr/>
        </p:nvCxnSpPr>
        <p:spPr>
          <a:xfrm flipV="1">
            <a:off x="2675060" y="2856767"/>
            <a:ext cx="2073677" cy="390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419641F-AFD4-81A3-51BF-45D7F55AB1F7}"/>
              </a:ext>
            </a:extLst>
          </p:cNvPr>
          <p:cNvCxnSpPr>
            <a:cxnSpLocks/>
          </p:cNvCxnSpPr>
          <p:nvPr/>
        </p:nvCxnSpPr>
        <p:spPr>
          <a:xfrm>
            <a:off x="2649009" y="3043033"/>
            <a:ext cx="2086702" cy="13702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Afbeelding 4" descr="Afbeelding met Rechthoek&#10;&#10;Automatisch gegenereerde beschrijving">
            <a:extLst>
              <a:ext uri="{FF2B5EF4-FFF2-40B4-BE49-F238E27FC236}">
                <a16:creationId xmlns:a16="http://schemas.microsoft.com/office/drawing/2014/main" id="{A2577870-E067-D25C-27CC-F366BBFA169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52669" y="5636968"/>
            <a:ext cx="5979225" cy="659154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EE2F837F-C56C-AD8E-C560-353B67B0117D}"/>
              </a:ext>
            </a:extLst>
          </p:cNvPr>
          <p:cNvSpPr txBox="1"/>
          <p:nvPr/>
        </p:nvSpPr>
        <p:spPr>
          <a:xfrm>
            <a:off x="1377461" y="4799948"/>
            <a:ext cx="100948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ABCD...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C1A3816A-C9FF-1B1D-F121-C98398EF71F0}"/>
              </a:ext>
            </a:extLst>
          </p:cNvPr>
          <p:cNvCxnSpPr/>
          <p:nvPr/>
        </p:nvCxnSpPr>
        <p:spPr>
          <a:xfrm>
            <a:off x="1847930" y="3577084"/>
            <a:ext cx="9120" cy="9860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75423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kstvak 2">
            <a:extLst>
              <a:ext uri="{FF2B5EF4-FFF2-40B4-BE49-F238E27FC236}">
                <a16:creationId xmlns:a16="http://schemas.microsoft.com/office/drawing/2014/main" id="{1D520D0D-FF65-1F7C-5E07-BE6B14C369AD}"/>
              </a:ext>
            </a:extLst>
          </p:cNvPr>
          <p:cNvSpPr txBox="1"/>
          <p:nvPr/>
        </p:nvSpPr>
        <p:spPr>
          <a:xfrm>
            <a:off x="220877" y="810798"/>
            <a:ext cx="4500561" cy="624204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 fontScale="92500" lnSpcReduction="1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Note rounding</a:t>
            </a:r>
          </a:p>
        </p:txBody>
      </p:sp>
      <p:pic>
        <p:nvPicPr>
          <p:cNvPr id="5" name="Picture 3" descr="Icon&#10;&#10;Description automatically generated">
            <a:extLst>
              <a:ext uri="{FF2B5EF4-FFF2-40B4-BE49-F238E27FC236}">
                <a16:creationId xmlns:a16="http://schemas.microsoft.com/office/drawing/2014/main" id="{8556F7A6-4C23-6413-CD96-4C78B4A02D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88" y="-61912"/>
            <a:ext cx="657225" cy="657225"/>
          </a:xfrm>
          <a:prstGeom prst="rect">
            <a:avLst/>
          </a:prstGeom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B0644BB5-7392-1AB0-93B2-9BD8E36AF8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216" b="89691" l="4386" r="96784">
                        <a14:foregroundMark x1="10234" y1="80412" x2="36842" y2="40206"/>
                        <a14:foregroundMark x1="36842" y1="40206" x2="72515" y2="51546"/>
                        <a14:foregroundMark x1="72515" y1="51546" x2="96784" y2="38144"/>
                        <a14:foregroundMark x1="96784" y1="38144" x2="93275" y2="41237"/>
                        <a14:foregroundMark x1="7310" y1="80412" x2="7310" y2="68041"/>
                        <a14:foregroundMark x1="4678" y1="74227" x2="4386" y2="2680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25374" y="3046962"/>
            <a:ext cx="1939415" cy="550068"/>
          </a:xfrm>
          <a:prstGeom prst="rect">
            <a:avLst/>
          </a:prstGeom>
        </p:spPr>
      </p:pic>
      <p:pic>
        <p:nvPicPr>
          <p:cNvPr id="10" name="Afbeelding 9">
            <a:extLst>
              <a:ext uri="{FF2B5EF4-FFF2-40B4-BE49-F238E27FC236}">
                <a16:creationId xmlns:a16="http://schemas.microsoft.com/office/drawing/2014/main" id="{7F605A53-F593-0514-D748-97C341B4EF72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982" b="96396" l="796" r="94695">
                        <a14:foregroundMark x1="8753" y1="82523" x2="4244" y2="78919"/>
                        <a14:foregroundMark x1="6366" y1="68649" x2="3714" y2="59279"/>
                        <a14:foregroundMark x1="3714" y1="59279" x2="7692" y2="56216"/>
                        <a14:foregroundMark x1="91247" y1="68288" x2="93103" y2="57658"/>
                        <a14:foregroundMark x1="93103" y1="57658" x2="90981" y2="55495"/>
                        <a14:foregroundMark x1="8223" y1="56216" x2="36074" y2="55495"/>
                        <a14:foregroundMark x1="36074" y1="55495" x2="91247" y2="56577"/>
                        <a14:foregroundMark x1="7162" y1="68108" x2="54642" y2="66306"/>
                        <a14:foregroundMark x1="54642" y1="66306" x2="89125" y2="67207"/>
                        <a14:foregroundMark x1="4244" y1="66126" x2="27586" y2="60901"/>
                        <a14:foregroundMark x1="7427" y1="41622" x2="1432" y2="32592"/>
                        <a14:foregroundMark x1="2134" y1="31927" x2="7958" y2="28288"/>
                        <a14:foregroundMark x1="91247" y1="28649" x2="92573" y2="39099"/>
                        <a14:foregroundMark x1="92573" y1="39099" x2="94960" y2="35315"/>
                        <a14:foregroundMark x1="94960" y1="39099" x2="89390" y2="41261"/>
                        <a14:foregroundMark x1="19098" y1="28829" x2="67905" y2="31892"/>
                        <a14:foregroundMark x1="67905" y1="31892" x2="42971" y2="38378"/>
                        <a14:foregroundMark x1="42971" y1="38378" x2="60477" y2="36396"/>
                        <a14:foregroundMark x1="27056" y1="7387" x2="42440" y2="7027"/>
                        <a14:foregroundMark x1="42440" y1="7027" x2="63926" y2="9910"/>
                        <a14:foregroundMark x1="63926" y1="9910" x2="64987" y2="9730"/>
                        <a14:foregroundMark x1="22016" y1="34054" x2="36870" y2="35856"/>
                        <a14:foregroundMark x1="76393" y1="38378" x2="79310" y2="34955"/>
                        <a14:foregroundMark x1="6897" y1="13874" x2="2122" y2="4685"/>
                        <a14:foregroundMark x1="2122" y1="4685" x2="15385" y2="901"/>
                        <a14:foregroundMark x1="15385" y1="901" x2="60743" y2="2162"/>
                        <a14:foregroundMark x1="60743" y1="2162" x2="90981" y2="1982"/>
                        <a14:foregroundMark x1="90981" y1="1982" x2="93899" y2="12072"/>
                        <a14:foregroundMark x1="93899" y1="12072" x2="89125" y2="13514"/>
                        <a14:foregroundMark x1="5836" y1="9369" x2="19098" y2="4685"/>
                        <a14:foregroundMark x1="19098" y1="4685" x2="20159" y2="7568"/>
                        <a14:foregroundMark x1="88064" y1="28288" x2="90981" y2="28649"/>
                        <a14:foregroundMark x1="72679" y1="30631" x2="82759" y2="30631"/>
                        <a14:foregroundMark x1="32095" y1="39099" x2="14058" y2="35495"/>
                        <a14:foregroundMark x1="10080" y1="34595" x2="14324" y2="33514"/>
                        <a14:foregroundMark x1="7692" y1="37117" x2="7692" y2="33153"/>
                        <a14:foregroundMark x1="5040" y1="36216" x2="6631" y2="31351"/>
                        <a14:foregroundMark x1="93899" y1="43964" x2="94430" y2="53153"/>
                        <a14:foregroundMark x1="94430" y1="53153" x2="94164" y2="53514"/>
                        <a14:foregroundMark x1="8223" y1="62162" x2="19098" y2="61802"/>
                        <a14:foregroundMark x1="7427" y1="82883" x2="1857" y2="92072"/>
                        <a14:foregroundMark x1="1857" y1="92072" x2="13793" y2="96577"/>
                        <a14:foregroundMark x1="18065" y1="96521" x2="27586" y2="96396"/>
                        <a14:foregroundMark x1="27586" y1="96396" x2="27851" y2="96396"/>
                        <a14:foregroundMark x1="18761" y1="95778" x2="25464" y2="96036"/>
                        <a14:foregroundMark x1="11406" y1="95495" x2="14665" y2="95620"/>
                        <a14:foregroundMark x1="25464" y1="96036" x2="43501" y2="95856"/>
                        <a14:foregroundMark x1="43501" y1="95856" x2="66844" y2="96216"/>
                        <a14:foregroundMark x1="66844" y1="96216" x2="93899" y2="94414"/>
                        <a14:foregroundMark x1="93899" y1="94414" x2="92573" y2="84685"/>
                        <a14:foregroundMark x1="92573" y1="84685" x2="89125" y2="82703"/>
                        <a14:foregroundMark x1="8223" y1="83063" x2="36870" y2="82703"/>
                        <a14:foregroundMark x1="36870" y1="82703" x2="72679" y2="84324"/>
                        <a14:foregroundMark x1="18568" y1="83604" x2="59682" y2="83604"/>
                        <a14:foregroundMark x1="59682" y1="83604" x2="73740" y2="83243"/>
                        <a14:foregroundMark x1="73740" y1="83243" x2="88859" y2="83784"/>
                        <a14:foregroundMark x1="88859" y1="83784" x2="90451" y2="83784"/>
                        <a14:foregroundMark x1="6631" y1="92072" x2="22016" y2="90270"/>
                        <a14:foregroundMark x1="22016" y1="90270" x2="10610" y2="87387"/>
                        <a14:foregroundMark x1="20690" y1="90090" x2="28382" y2="86306"/>
                        <a14:foregroundMark x1="94164" y1="81081" x2="94430" y2="71351"/>
                        <a14:foregroundMark x1="6101" y1="46486" x2="17507" y2="46306"/>
                        <a14:foregroundMark x1="25199" y1="20541" x2="24138" y2="18198"/>
                        <a14:foregroundMark x1="13793" y1="10991" x2="69496" y2="12072"/>
                        <a14:foregroundMark x1="69496" y1="12072" x2="84085" y2="10811"/>
                        <a14:foregroundMark x1="84085" y1="10811" x2="85411" y2="6667"/>
                        <a14:backgroundMark x1="531" y1="32432" x2="796" y2="32793"/>
                        <a14:backgroundMark x1="13263" y1="97117" x2="17507" y2="9711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22490" y="1913090"/>
            <a:ext cx="1983970" cy="2920699"/>
          </a:xfrm>
          <a:prstGeom prst="rect">
            <a:avLst/>
          </a:prstGeom>
        </p:spPr>
      </p:pic>
      <p:cxnSp>
        <p:nvCxnSpPr>
          <p:cNvPr id="7" name="Straight Arrow Connector 32">
            <a:extLst>
              <a:ext uri="{FF2B5EF4-FFF2-40B4-BE49-F238E27FC236}">
                <a16:creationId xmlns:a16="http://schemas.microsoft.com/office/drawing/2014/main" id="{6569D6B5-9470-0F25-6BDD-91ED2DABA159}"/>
              </a:ext>
            </a:extLst>
          </p:cNvPr>
          <p:cNvCxnSpPr>
            <a:cxnSpLocks/>
          </p:cNvCxnSpPr>
          <p:nvPr/>
        </p:nvCxnSpPr>
        <p:spPr>
          <a:xfrm flipV="1">
            <a:off x="4018536" y="3307740"/>
            <a:ext cx="2050208" cy="14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32">
            <a:extLst>
              <a:ext uri="{FF2B5EF4-FFF2-40B4-BE49-F238E27FC236}">
                <a16:creationId xmlns:a16="http://schemas.microsoft.com/office/drawing/2014/main" id="{E58CEC87-A0D0-4B0F-048F-3B99273ADC94}"/>
              </a:ext>
            </a:extLst>
          </p:cNvPr>
          <p:cNvCxnSpPr>
            <a:cxnSpLocks/>
          </p:cNvCxnSpPr>
          <p:nvPr/>
        </p:nvCxnSpPr>
        <p:spPr>
          <a:xfrm>
            <a:off x="3995066" y="3344066"/>
            <a:ext cx="2073677" cy="4320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32">
            <a:extLst>
              <a:ext uri="{FF2B5EF4-FFF2-40B4-BE49-F238E27FC236}">
                <a16:creationId xmlns:a16="http://schemas.microsoft.com/office/drawing/2014/main" id="{C2C08BAA-7B79-5431-52C1-6373A068AE53}"/>
              </a:ext>
            </a:extLst>
          </p:cNvPr>
          <p:cNvCxnSpPr>
            <a:cxnSpLocks/>
          </p:cNvCxnSpPr>
          <p:nvPr/>
        </p:nvCxnSpPr>
        <p:spPr>
          <a:xfrm flipV="1">
            <a:off x="4006800" y="2943619"/>
            <a:ext cx="2061944" cy="36412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32">
            <a:extLst>
              <a:ext uri="{FF2B5EF4-FFF2-40B4-BE49-F238E27FC236}">
                <a16:creationId xmlns:a16="http://schemas.microsoft.com/office/drawing/2014/main" id="{6F0A185E-A27B-9A3E-8B4E-EF056F930502}"/>
              </a:ext>
            </a:extLst>
          </p:cNvPr>
          <p:cNvCxnSpPr>
            <a:cxnSpLocks/>
          </p:cNvCxnSpPr>
          <p:nvPr/>
        </p:nvCxnSpPr>
        <p:spPr>
          <a:xfrm flipV="1">
            <a:off x="4018536" y="2531912"/>
            <a:ext cx="2050207" cy="7758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32">
            <a:extLst>
              <a:ext uri="{FF2B5EF4-FFF2-40B4-BE49-F238E27FC236}">
                <a16:creationId xmlns:a16="http://schemas.microsoft.com/office/drawing/2014/main" id="{9AE18A29-B27C-459F-A541-157988A12D75}"/>
              </a:ext>
            </a:extLst>
          </p:cNvPr>
          <p:cNvCxnSpPr>
            <a:cxnSpLocks/>
          </p:cNvCxnSpPr>
          <p:nvPr/>
        </p:nvCxnSpPr>
        <p:spPr>
          <a:xfrm flipV="1">
            <a:off x="4006800" y="2111129"/>
            <a:ext cx="2061943" cy="12108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32">
            <a:extLst>
              <a:ext uri="{FF2B5EF4-FFF2-40B4-BE49-F238E27FC236}">
                <a16:creationId xmlns:a16="http://schemas.microsoft.com/office/drawing/2014/main" id="{021A5584-FCD8-D94C-20E1-B6A5B226665C}"/>
              </a:ext>
            </a:extLst>
          </p:cNvPr>
          <p:cNvCxnSpPr>
            <a:cxnSpLocks/>
          </p:cNvCxnSpPr>
          <p:nvPr/>
        </p:nvCxnSpPr>
        <p:spPr>
          <a:xfrm>
            <a:off x="4018536" y="3340159"/>
            <a:ext cx="2050207" cy="7972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32">
            <a:extLst>
              <a:ext uri="{FF2B5EF4-FFF2-40B4-BE49-F238E27FC236}">
                <a16:creationId xmlns:a16="http://schemas.microsoft.com/office/drawing/2014/main" id="{F80FE869-75C1-208D-A08F-8B9D6B9E901A}"/>
              </a:ext>
            </a:extLst>
          </p:cNvPr>
          <p:cNvCxnSpPr>
            <a:cxnSpLocks/>
          </p:cNvCxnSpPr>
          <p:nvPr/>
        </p:nvCxnSpPr>
        <p:spPr>
          <a:xfrm>
            <a:off x="4018536" y="3354415"/>
            <a:ext cx="2038471" cy="11914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kstvak 35">
            <a:extLst>
              <a:ext uri="{FF2B5EF4-FFF2-40B4-BE49-F238E27FC236}">
                <a16:creationId xmlns:a16="http://schemas.microsoft.com/office/drawing/2014/main" id="{0563FF9E-EE5B-B812-8175-CD34EE3B784D}"/>
              </a:ext>
            </a:extLst>
          </p:cNvPr>
          <p:cNvSpPr txBox="1"/>
          <p:nvPr/>
        </p:nvSpPr>
        <p:spPr>
          <a:xfrm>
            <a:off x="2492469" y="4995812"/>
            <a:ext cx="59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>
                <a:solidFill>
                  <a:srgbClr val="00B0F0"/>
                </a:solidFill>
              </a:rPr>
              <a:t>B4</a:t>
            </a:r>
            <a:endParaRPr lang="nl-BE">
              <a:solidFill>
                <a:srgbClr val="00B0F0"/>
              </a:solidFill>
            </a:endParaRPr>
          </a:p>
        </p:txBody>
      </p:sp>
      <p:sp>
        <p:nvSpPr>
          <p:cNvPr id="38" name="Tekstvak 37">
            <a:extLst>
              <a:ext uri="{FF2B5EF4-FFF2-40B4-BE49-F238E27FC236}">
                <a16:creationId xmlns:a16="http://schemas.microsoft.com/office/drawing/2014/main" id="{2EF93132-0568-D30D-4FC6-EA8B0305C3B4}"/>
              </a:ext>
            </a:extLst>
          </p:cNvPr>
          <p:cNvSpPr txBox="1"/>
          <p:nvPr/>
        </p:nvSpPr>
        <p:spPr>
          <a:xfrm>
            <a:off x="5559188" y="5018455"/>
            <a:ext cx="3734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>
                <a:solidFill>
                  <a:schemeClr val="bg1">
                    <a:lumMod val="65000"/>
                    <a:lumOff val="35000"/>
                  </a:schemeClr>
                </a:solidFill>
              </a:rPr>
              <a:t>(D5+C#5+C5+B4+A#4+4A+G#4)</a:t>
            </a:r>
            <a:endParaRPr lang="nl-BE">
              <a:solidFill>
                <a:schemeClr val="bg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39" name="Straight Arrow Connector 32">
            <a:extLst>
              <a:ext uri="{FF2B5EF4-FFF2-40B4-BE49-F238E27FC236}">
                <a16:creationId xmlns:a16="http://schemas.microsoft.com/office/drawing/2014/main" id="{28991BFB-B54C-72EE-396B-25C2B32AE504}"/>
              </a:ext>
            </a:extLst>
          </p:cNvPr>
          <p:cNvCxnSpPr>
            <a:cxnSpLocks/>
          </p:cNvCxnSpPr>
          <p:nvPr/>
        </p:nvCxnSpPr>
        <p:spPr>
          <a:xfrm>
            <a:off x="3193576" y="5180478"/>
            <a:ext cx="2215487" cy="5058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13605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kstvak 2">
            <a:extLst>
              <a:ext uri="{FF2B5EF4-FFF2-40B4-BE49-F238E27FC236}">
                <a16:creationId xmlns:a16="http://schemas.microsoft.com/office/drawing/2014/main" id="{1D520D0D-FF65-1F7C-5E07-BE6B14C369AD}"/>
              </a:ext>
            </a:extLst>
          </p:cNvPr>
          <p:cNvSpPr txBox="1"/>
          <p:nvPr/>
        </p:nvSpPr>
        <p:spPr>
          <a:xfrm>
            <a:off x="220877" y="810798"/>
            <a:ext cx="4500561" cy="624204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 fontScale="92500" lnSpcReduction="1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Note rounding</a:t>
            </a:r>
          </a:p>
        </p:txBody>
      </p:sp>
      <p:pic>
        <p:nvPicPr>
          <p:cNvPr id="5" name="Picture 3" descr="Icon&#10;&#10;Description automatically generated">
            <a:extLst>
              <a:ext uri="{FF2B5EF4-FFF2-40B4-BE49-F238E27FC236}">
                <a16:creationId xmlns:a16="http://schemas.microsoft.com/office/drawing/2014/main" id="{8556F7A6-4C23-6413-CD96-4C78B4A02D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88" y="-61912"/>
            <a:ext cx="657225" cy="657225"/>
          </a:xfrm>
          <a:prstGeom prst="rect">
            <a:avLst/>
          </a:prstGeom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B0644BB5-7392-1AB0-93B2-9BD8E36AF8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216" b="89691" l="4386" r="96784">
                        <a14:foregroundMark x1="10234" y1="80412" x2="36842" y2="40206"/>
                        <a14:foregroundMark x1="36842" y1="40206" x2="72515" y2="51546"/>
                        <a14:foregroundMark x1="72515" y1="51546" x2="96784" y2="38144"/>
                        <a14:foregroundMark x1="96784" y1="38144" x2="93275" y2="41237"/>
                        <a14:foregroundMark x1="7310" y1="80412" x2="7310" y2="68041"/>
                        <a14:foregroundMark x1="4678" y1="74227" x2="4386" y2="2680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25374" y="3046962"/>
            <a:ext cx="1939415" cy="550068"/>
          </a:xfrm>
          <a:prstGeom prst="rect">
            <a:avLst/>
          </a:prstGeom>
        </p:spPr>
      </p:pic>
      <p:pic>
        <p:nvPicPr>
          <p:cNvPr id="10" name="Afbeelding 9">
            <a:extLst>
              <a:ext uri="{FF2B5EF4-FFF2-40B4-BE49-F238E27FC236}">
                <a16:creationId xmlns:a16="http://schemas.microsoft.com/office/drawing/2014/main" id="{7F605A53-F593-0514-D748-97C341B4EF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982" b="96396" l="796" r="94695">
                        <a14:foregroundMark x1="8753" y1="82523" x2="4244" y2="78919"/>
                        <a14:foregroundMark x1="6366" y1="68649" x2="3714" y2="59279"/>
                        <a14:foregroundMark x1="3714" y1="59279" x2="7692" y2="56216"/>
                        <a14:foregroundMark x1="91247" y1="68288" x2="93103" y2="57658"/>
                        <a14:foregroundMark x1="93103" y1="57658" x2="90981" y2="55495"/>
                        <a14:foregroundMark x1="8223" y1="56216" x2="36074" y2="55495"/>
                        <a14:foregroundMark x1="36074" y1="55495" x2="91247" y2="56577"/>
                        <a14:foregroundMark x1="7162" y1="68108" x2="54642" y2="66306"/>
                        <a14:foregroundMark x1="54642" y1="66306" x2="89125" y2="67207"/>
                        <a14:foregroundMark x1="4244" y1="66126" x2="27586" y2="60901"/>
                        <a14:foregroundMark x1="7427" y1="41622" x2="1432" y2="32592"/>
                        <a14:foregroundMark x1="2134" y1="31927" x2="7958" y2="28288"/>
                        <a14:foregroundMark x1="91247" y1="28649" x2="92573" y2="39099"/>
                        <a14:foregroundMark x1="92573" y1="39099" x2="94960" y2="35315"/>
                        <a14:foregroundMark x1="94960" y1="39099" x2="89390" y2="41261"/>
                        <a14:foregroundMark x1="19098" y1="28829" x2="67905" y2="31892"/>
                        <a14:foregroundMark x1="67905" y1="31892" x2="42971" y2="38378"/>
                        <a14:foregroundMark x1="42971" y1="38378" x2="60477" y2="36396"/>
                        <a14:foregroundMark x1="27056" y1="7387" x2="42440" y2="7027"/>
                        <a14:foregroundMark x1="42440" y1="7027" x2="63926" y2="9910"/>
                        <a14:foregroundMark x1="63926" y1="9910" x2="64987" y2="9730"/>
                        <a14:foregroundMark x1="22016" y1="34054" x2="36870" y2="35856"/>
                        <a14:foregroundMark x1="76393" y1="38378" x2="79310" y2="34955"/>
                        <a14:foregroundMark x1="6897" y1="13874" x2="2122" y2="4685"/>
                        <a14:foregroundMark x1="2122" y1="4685" x2="15385" y2="901"/>
                        <a14:foregroundMark x1="15385" y1="901" x2="60743" y2="2162"/>
                        <a14:foregroundMark x1="60743" y1="2162" x2="90981" y2="1982"/>
                        <a14:foregroundMark x1="90981" y1="1982" x2="93899" y2="12072"/>
                        <a14:foregroundMark x1="93899" y1="12072" x2="89125" y2="13514"/>
                        <a14:foregroundMark x1="5836" y1="9369" x2="19098" y2="4685"/>
                        <a14:foregroundMark x1="19098" y1="4685" x2="20159" y2="7568"/>
                        <a14:foregroundMark x1="88064" y1="28288" x2="90981" y2="28649"/>
                        <a14:foregroundMark x1="72679" y1="30631" x2="82759" y2="30631"/>
                        <a14:foregroundMark x1="32095" y1="39099" x2="14058" y2="35495"/>
                        <a14:foregroundMark x1="10080" y1="34595" x2="14324" y2="33514"/>
                        <a14:foregroundMark x1="7692" y1="37117" x2="7692" y2="33153"/>
                        <a14:foregroundMark x1="5040" y1="36216" x2="6631" y2="31351"/>
                        <a14:foregroundMark x1="93899" y1="43964" x2="94430" y2="53153"/>
                        <a14:foregroundMark x1="94430" y1="53153" x2="94164" y2="53514"/>
                        <a14:foregroundMark x1="8223" y1="62162" x2="19098" y2="61802"/>
                        <a14:foregroundMark x1="7427" y1="82883" x2="1857" y2="92072"/>
                        <a14:foregroundMark x1="1857" y1="92072" x2="13793" y2="96577"/>
                        <a14:foregroundMark x1="18065" y1="96521" x2="27586" y2="96396"/>
                        <a14:foregroundMark x1="27586" y1="96396" x2="27851" y2="96396"/>
                        <a14:foregroundMark x1="18761" y1="95778" x2="25464" y2="96036"/>
                        <a14:foregroundMark x1="11406" y1="95495" x2="14665" y2="95620"/>
                        <a14:foregroundMark x1="25464" y1="96036" x2="43501" y2="95856"/>
                        <a14:foregroundMark x1="43501" y1="95856" x2="66844" y2="96216"/>
                        <a14:foregroundMark x1="66844" y1="96216" x2="93899" y2="94414"/>
                        <a14:foregroundMark x1="93899" y1="94414" x2="92573" y2="84685"/>
                        <a14:foregroundMark x1="92573" y1="84685" x2="89125" y2="82703"/>
                        <a14:foregroundMark x1="8223" y1="83063" x2="36870" y2="82703"/>
                        <a14:foregroundMark x1="36870" y1="82703" x2="72679" y2="84324"/>
                        <a14:foregroundMark x1="18568" y1="83604" x2="59682" y2="83604"/>
                        <a14:foregroundMark x1="59682" y1="83604" x2="73740" y2="83243"/>
                        <a14:foregroundMark x1="73740" y1="83243" x2="88859" y2="83784"/>
                        <a14:foregroundMark x1="88859" y1="83784" x2="90451" y2="83784"/>
                        <a14:foregroundMark x1="6631" y1="92072" x2="22016" y2="90270"/>
                        <a14:foregroundMark x1="22016" y1="90270" x2="10610" y2="87387"/>
                        <a14:foregroundMark x1="20690" y1="90090" x2="28382" y2="86306"/>
                        <a14:foregroundMark x1="94164" y1="81081" x2="94430" y2="71351"/>
                        <a14:foregroundMark x1="6101" y1="46486" x2="17507" y2="46306"/>
                        <a14:foregroundMark x1="25199" y1="20541" x2="24138" y2="18198"/>
                        <a14:foregroundMark x1="13793" y1="10991" x2="69496" y2="12072"/>
                        <a14:foregroundMark x1="69496" y1="12072" x2="84085" y2="10811"/>
                        <a14:foregroundMark x1="84085" y1="10811" x2="85411" y2="6667"/>
                        <a14:backgroundMark x1="531" y1="32432" x2="796" y2="32793"/>
                        <a14:backgroundMark x1="13263" y1="97117" x2="17507" y2="9711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22490" y="1913090"/>
            <a:ext cx="1983970" cy="2920699"/>
          </a:xfrm>
          <a:prstGeom prst="rect">
            <a:avLst/>
          </a:prstGeom>
        </p:spPr>
      </p:pic>
      <p:cxnSp>
        <p:nvCxnSpPr>
          <p:cNvPr id="7" name="Straight Arrow Connector 32">
            <a:extLst>
              <a:ext uri="{FF2B5EF4-FFF2-40B4-BE49-F238E27FC236}">
                <a16:creationId xmlns:a16="http://schemas.microsoft.com/office/drawing/2014/main" id="{6569D6B5-9470-0F25-6BDD-91ED2DABA159}"/>
              </a:ext>
            </a:extLst>
          </p:cNvPr>
          <p:cNvCxnSpPr>
            <a:cxnSpLocks/>
          </p:cNvCxnSpPr>
          <p:nvPr/>
        </p:nvCxnSpPr>
        <p:spPr>
          <a:xfrm flipV="1">
            <a:off x="4018536" y="3307740"/>
            <a:ext cx="2050208" cy="14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32">
            <a:extLst>
              <a:ext uri="{FF2B5EF4-FFF2-40B4-BE49-F238E27FC236}">
                <a16:creationId xmlns:a16="http://schemas.microsoft.com/office/drawing/2014/main" id="{E58CEC87-A0D0-4B0F-048F-3B99273ADC94}"/>
              </a:ext>
            </a:extLst>
          </p:cNvPr>
          <p:cNvCxnSpPr>
            <a:cxnSpLocks/>
          </p:cNvCxnSpPr>
          <p:nvPr/>
        </p:nvCxnSpPr>
        <p:spPr>
          <a:xfrm>
            <a:off x="3995066" y="3344066"/>
            <a:ext cx="2073677" cy="4320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32">
            <a:extLst>
              <a:ext uri="{FF2B5EF4-FFF2-40B4-BE49-F238E27FC236}">
                <a16:creationId xmlns:a16="http://schemas.microsoft.com/office/drawing/2014/main" id="{C2C08BAA-7B79-5431-52C1-6373A068AE53}"/>
              </a:ext>
            </a:extLst>
          </p:cNvPr>
          <p:cNvCxnSpPr>
            <a:cxnSpLocks/>
          </p:cNvCxnSpPr>
          <p:nvPr/>
        </p:nvCxnSpPr>
        <p:spPr>
          <a:xfrm flipV="1">
            <a:off x="4006800" y="2943619"/>
            <a:ext cx="2061944" cy="36412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32">
            <a:extLst>
              <a:ext uri="{FF2B5EF4-FFF2-40B4-BE49-F238E27FC236}">
                <a16:creationId xmlns:a16="http://schemas.microsoft.com/office/drawing/2014/main" id="{6F0A185E-A27B-9A3E-8B4E-EF056F930502}"/>
              </a:ext>
            </a:extLst>
          </p:cNvPr>
          <p:cNvCxnSpPr>
            <a:cxnSpLocks/>
          </p:cNvCxnSpPr>
          <p:nvPr/>
        </p:nvCxnSpPr>
        <p:spPr>
          <a:xfrm flipV="1">
            <a:off x="4018536" y="2531912"/>
            <a:ext cx="2050207" cy="7758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32">
            <a:extLst>
              <a:ext uri="{FF2B5EF4-FFF2-40B4-BE49-F238E27FC236}">
                <a16:creationId xmlns:a16="http://schemas.microsoft.com/office/drawing/2014/main" id="{9AE18A29-B27C-459F-A541-157988A12D75}"/>
              </a:ext>
            </a:extLst>
          </p:cNvPr>
          <p:cNvCxnSpPr>
            <a:cxnSpLocks/>
          </p:cNvCxnSpPr>
          <p:nvPr/>
        </p:nvCxnSpPr>
        <p:spPr>
          <a:xfrm flipV="1">
            <a:off x="4006800" y="2111129"/>
            <a:ext cx="2061943" cy="12108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32">
            <a:extLst>
              <a:ext uri="{FF2B5EF4-FFF2-40B4-BE49-F238E27FC236}">
                <a16:creationId xmlns:a16="http://schemas.microsoft.com/office/drawing/2014/main" id="{021A5584-FCD8-D94C-20E1-B6A5B226665C}"/>
              </a:ext>
            </a:extLst>
          </p:cNvPr>
          <p:cNvCxnSpPr>
            <a:cxnSpLocks/>
          </p:cNvCxnSpPr>
          <p:nvPr/>
        </p:nvCxnSpPr>
        <p:spPr>
          <a:xfrm>
            <a:off x="4018536" y="3340159"/>
            <a:ext cx="2050207" cy="7972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32">
            <a:extLst>
              <a:ext uri="{FF2B5EF4-FFF2-40B4-BE49-F238E27FC236}">
                <a16:creationId xmlns:a16="http://schemas.microsoft.com/office/drawing/2014/main" id="{F80FE869-75C1-208D-A08F-8B9D6B9E901A}"/>
              </a:ext>
            </a:extLst>
          </p:cNvPr>
          <p:cNvCxnSpPr>
            <a:cxnSpLocks/>
          </p:cNvCxnSpPr>
          <p:nvPr/>
        </p:nvCxnSpPr>
        <p:spPr>
          <a:xfrm>
            <a:off x="4018536" y="3354415"/>
            <a:ext cx="2038471" cy="11914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kstvak 35">
            <a:extLst>
              <a:ext uri="{FF2B5EF4-FFF2-40B4-BE49-F238E27FC236}">
                <a16:creationId xmlns:a16="http://schemas.microsoft.com/office/drawing/2014/main" id="{0563FF9E-EE5B-B812-8175-CD34EE3B784D}"/>
              </a:ext>
            </a:extLst>
          </p:cNvPr>
          <p:cNvSpPr txBox="1"/>
          <p:nvPr/>
        </p:nvSpPr>
        <p:spPr>
          <a:xfrm>
            <a:off x="2492469" y="4995812"/>
            <a:ext cx="59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>
                <a:solidFill>
                  <a:srgbClr val="00B0F0"/>
                </a:solidFill>
              </a:rPr>
              <a:t>B4</a:t>
            </a:r>
            <a:endParaRPr lang="nl-BE">
              <a:solidFill>
                <a:srgbClr val="00B0F0"/>
              </a:solidFill>
            </a:endParaRPr>
          </a:p>
        </p:txBody>
      </p:sp>
      <p:sp>
        <p:nvSpPr>
          <p:cNvPr id="38" name="Tekstvak 37">
            <a:extLst>
              <a:ext uri="{FF2B5EF4-FFF2-40B4-BE49-F238E27FC236}">
                <a16:creationId xmlns:a16="http://schemas.microsoft.com/office/drawing/2014/main" id="{2EF93132-0568-D30D-4FC6-EA8B0305C3B4}"/>
              </a:ext>
            </a:extLst>
          </p:cNvPr>
          <p:cNvSpPr txBox="1"/>
          <p:nvPr/>
        </p:nvSpPr>
        <p:spPr>
          <a:xfrm>
            <a:off x="5559188" y="5018455"/>
            <a:ext cx="3734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/>
              <a:t>(</a:t>
            </a:r>
            <a:r>
              <a:rPr lang="nl-NL">
                <a:solidFill>
                  <a:srgbClr val="FF6600"/>
                </a:solidFill>
              </a:rPr>
              <a:t>D5</a:t>
            </a:r>
            <a:r>
              <a:rPr lang="nl-NL"/>
              <a:t>+</a:t>
            </a:r>
            <a:r>
              <a:rPr lang="nl-NL">
                <a:solidFill>
                  <a:srgbClr val="00B0F0"/>
                </a:solidFill>
              </a:rPr>
              <a:t>C#5</a:t>
            </a:r>
            <a:r>
              <a:rPr lang="nl-NL"/>
              <a:t>+</a:t>
            </a:r>
            <a:r>
              <a:rPr lang="nl-NL">
                <a:solidFill>
                  <a:srgbClr val="FF6600"/>
                </a:solidFill>
              </a:rPr>
              <a:t>C5</a:t>
            </a:r>
            <a:r>
              <a:rPr lang="nl-NL"/>
              <a:t>+</a:t>
            </a:r>
            <a:r>
              <a:rPr lang="nl-NL">
                <a:solidFill>
                  <a:srgbClr val="00B0F0"/>
                </a:solidFill>
              </a:rPr>
              <a:t>B4</a:t>
            </a:r>
            <a:r>
              <a:rPr lang="nl-NL"/>
              <a:t>+</a:t>
            </a:r>
            <a:r>
              <a:rPr lang="nl-NL">
                <a:solidFill>
                  <a:srgbClr val="FF6600"/>
                </a:solidFill>
              </a:rPr>
              <a:t>A#4</a:t>
            </a:r>
            <a:r>
              <a:rPr lang="nl-NL"/>
              <a:t>+</a:t>
            </a:r>
            <a:r>
              <a:rPr lang="nl-NL">
                <a:solidFill>
                  <a:srgbClr val="00B0F0"/>
                </a:solidFill>
              </a:rPr>
              <a:t>4A</a:t>
            </a:r>
            <a:r>
              <a:rPr lang="nl-NL"/>
              <a:t>+</a:t>
            </a:r>
            <a:r>
              <a:rPr lang="nl-NL">
                <a:solidFill>
                  <a:srgbClr val="FF6600"/>
                </a:solidFill>
              </a:rPr>
              <a:t>G#4</a:t>
            </a:r>
            <a:r>
              <a:rPr lang="nl-NL"/>
              <a:t>)</a:t>
            </a:r>
            <a:endParaRPr lang="nl-BE"/>
          </a:p>
        </p:txBody>
      </p:sp>
      <p:cxnSp>
        <p:nvCxnSpPr>
          <p:cNvPr id="39" name="Straight Arrow Connector 32">
            <a:extLst>
              <a:ext uri="{FF2B5EF4-FFF2-40B4-BE49-F238E27FC236}">
                <a16:creationId xmlns:a16="http://schemas.microsoft.com/office/drawing/2014/main" id="{28991BFB-B54C-72EE-396B-25C2B32AE504}"/>
              </a:ext>
            </a:extLst>
          </p:cNvPr>
          <p:cNvCxnSpPr>
            <a:cxnSpLocks/>
          </p:cNvCxnSpPr>
          <p:nvPr/>
        </p:nvCxnSpPr>
        <p:spPr>
          <a:xfrm>
            <a:off x="3193576" y="5180478"/>
            <a:ext cx="2215487" cy="5058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95971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kstvak 2">
            <a:extLst>
              <a:ext uri="{FF2B5EF4-FFF2-40B4-BE49-F238E27FC236}">
                <a16:creationId xmlns:a16="http://schemas.microsoft.com/office/drawing/2014/main" id="{1D520D0D-FF65-1F7C-5E07-BE6B14C369AD}"/>
              </a:ext>
            </a:extLst>
          </p:cNvPr>
          <p:cNvSpPr txBox="1"/>
          <p:nvPr/>
        </p:nvSpPr>
        <p:spPr>
          <a:xfrm>
            <a:off x="7153200" y="540000"/>
            <a:ext cx="4500561" cy="4259814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88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 to DFA</a:t>
            </a:r>
          </a:p>
        </p:txBody>
      </p:sp>
      <p:pic>
        <p:nvPicPr>
          <p:cNvPr id="6" name="Picture 9" descr="Icon&#10;&#10;Description automatically generated">
            <a:extLst>
              <a:ext uri="{FF2B5EF4-FFF2-40B4-BE49-F238E27FC236}">
                <a16:creationId xmlns:a16="http://schemas.microsoft.com/office/drawing/2014/main" id="{53FA0A62-E992-436C-216F-C196B1118A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" y="-57150"/>
            <a:ext cx="657225" cy="65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6669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kstvak 2">
            <a:extLst>
              <a:ext uri="{FF2B5EF4-FFF2-40B4-BE49-F238E27FC236}">
                <a16:creationId xmlns:a16="http://schemas.microsoft.com/office/drawing/2014/main" id="{D31B998B-13DA-1CFC-99F9-2DCFAAA79A1B}"/>
              </a:ext>
            </a:extLst>
          </p:cNvPr>
          <p:cNvSpPr txBox="1"/>
          <p:nvPr/>
        </p:nvSpPr>
        <p:spPr>
          <a:xfrm>
            <a:off x="7153200" y="540000"/>
            <a:ext cx="4500561" cy="4259814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88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464AF475-034D-4BF6-3046-A274027C690B}"/>
              </a:ext>
            </a:extLst>
          </p:cNvPr>
          <p:cNvSpPr txBox="1"/>
          <p:nvPr/>
        </p:nvSpPr>
        <p:spPr>
          <a:xfrm>
            <a:off x="6366238" y="2597400"/>
            <a:ext cx="8106923" cy="4259814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88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Similarity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88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Picture 4" descr="Icon&#10;&#10;Description automatically generated">
            <a:extLst>
              <a:ext uri="{FF2B5EF4-FFF2-40B4-BE49-F238E27FC236}">
                <a16:creationId xmlns:a16="http://schemas.microsoft.com/office/drawing/2014/main" id="{03673856-6C11-81AB-D764-AD5A54076E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88" y="-61912"/>
            <a:ext cx="657225" cy="657225"/>
          </a:xfrm>
          <a:prstGeom prst="rect">
            <a:avLst/>
          </a:prstGeom>
        </p:spPr>
      </p:pic>
      <p:pic>
        <p:nvPicPr>
          <p:cNvPr id="7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109BCDFE-0FB2-4C93-5870-D5144A22F3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0400" y="895350"/>
            <a:ext cx="2828925" cy="1971675"/>
          </a:xfrm>
          <a:prstGeom prst="rect">
            <a:avLst/>
          </a:prstGeom>
        </p:spPr>
      </p:pic>
      <p:pic>
        <p:nvPicPr>
          <p:cNvPr id="11" name="Graphic 11" descr="Checkmark with solid fill">
            <a:extLst>
              <a:ext uri="{FF2B5EF4-FFF2-40B4-BE49-F238E27FC236}">
                <a16:creationId xmlns:a16="http://schemas.microsoft.com/office/drawing/2014/main" id="{D8E934C2-9AFD-1D8B-E8D4-FC03C0E941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67250" y="2733675"/>
            <a:ext cx="771525" cy="771525"/>
          </a:xfrm>
          <a:prstGeom prst="rect">
            <a:avLst/>
          </a:prstGeom>
        </p:spPr>
      </p:pic>
      <p:pic>
        <p:nvPicPr>
          <p:cNvPr id="13" name="Graphic 7" descr="Music note with solid fill">
            <a:extLst>
              <a:ext uri="{FF2B5EF4-FFF2-40B4-BE49-F238E27FC236}">
                <a16:creationId xmlns:a16="http://schemas.microsoft.com/office/drawing/2014/main" id="{610AD5E9-9BFE-A90C-BF5C-BD379B8C763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562099" y="2600324"/>
            <a:ext cx="942975" cy="942975"/>
          </a:xfrm>
          <a:prstGeom prst="rect">
            <a:avLst/>
          </a:prstGeom>
        </p:spPr>
      </p:pic>
      <p:pic>
        <p:nvPicPr>
          <p:cNvPr id="22" name="Picture 22">
            <a:extLst>
              <a:ext uri="{FF2B5EF4-FFF2-40B4-BE49-F238E27FC236}">
                <a16:creationId xmlns:a16="http://schemas.microsoft.com/office/drawing/2014/main" id="{F45F87A5-2547-BBD0-F3DB-D3FF61A81DA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1950" y="4123509"/>
            <a:ext cx="3657600" cy="354058"/>
          </a:xfrm>
          <a:prstGeom prst="rect">
            <a:avLst/>
          </a:prstGeom>
        </p:spPr>
      </p:pic>
      <p:pic>
        <p:nvPicPr>
          <p:cNvPr id="23" name="Graphic 11" descr="Checkmark with solid fill">
            <a:extLst>
              <a:ext uri="{FF2B5EF4-FFF2-40B4-BE49-F238E27FC236}">
                <a16:creationId xmlns:a16="http://schemas.microsoft.com/office/drawing/2014/main" id="{27816FA0-CA27-0CFB-52A8-7697AD3784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19624" y="3895725"/>
            <a:ext cx="800100" cy="800100"/>
          </a:xfrm>
          <a:prstGeom prst="rect">
            <a:avLst/>
          </a:prstGeom>
        </p:spPr>
      </p:pic>
      <p:pic>
        <p:nvPicPr>
          <p:cNvPr id="24" name="Graphic 11" descr="Checkmark with solid fill">
            <a:extLst>
              <a:ext uri="{FF2B5EF4-FFF2-40B4-BE49-F238E27FC236}">
                <a16:creationId xmlns:a16="http://schemas.microsoft.com/office/drawing/2014/main" id="{1265FED8-7C0C-F6E4-358A-19A4A9D1B6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19624" y="5238750"/>
            <a:ext cx="800100" cy="800100"/>
          </a:xfrm>
          <a:prstGeom prst="rect">
            <a:avLst/>
          </a:prstGeom>
        </p:spPr>
      </p:pic>
      <p:sp>
        <p:nvSpPr>
          <p:cNvPr id="26" name="Equals 25">
            <a:extLst>
              <a:ext uri="{FF2B5EF4-FFF2-40B4-BE49-F238E27FC236}">
                <a16:creationId xmlns:a16="http://schemas.microsoft.com/office/drawing/2014/main" id="{02E60D03-C15A-7C98-D975-DE8973E6D7BF}"/>
              </a:ext>
            </a:extLst>
          </p:cNvPr>
          <p:cNvSpPr/>
          <p:nvPr/>
        </p:nvSpPr>
        <p:spPr>
          <a:xfrm>
            <a:off x="1114425" y="4914899"/>
            <a:ext cx="1752600" cy="1381125"/>
          </a:xfrm>
          <a:prstGeom prst="mathEqual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5F5E481-812B-B9BF-8DF4-2D0E1705B604}"/>
              </a:ext>
            </a:extLst>
          </p:cNvPr>
          <p:cNvSpPr txBox="1"/>
          <p:nvPr/>
        </p:nvSpPr>
        <p:spPr>
          <a:xfrm>
            <a:off x="981075" y="819150"/>
            <a:ext cx="4133850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6000" dirty="0">
                <a:latin typeface="Bell MT"/>
              </a:rPr>
              <a:t>{5 , 0 , 1 ,3 }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20399354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kstvak 2">
            <a:extLst>
              <a:ext uri="{FF2B5EF4-FFF2-40B4-BE49-F238E27FC236}">
                <a16:creationId xmlns:a16="http://schemas.microsoft.com/office/drawing/2014/main" id="{129FC2C1-6CD8-252A-C084-9911198B0857}"/>
              </a:ext>
            </a:extLst>
          </p:cNvPr>
          <p:cNvSpPr txBox="1"/>
          <p:nvPr/>
        </p:nvSpPr>
        <p:spPr>
          <a:xfrm>
            <a:off x="7153200" y="540000"/>
            <a:ext cx="4500561" cy="4259814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88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276A8C8F-655C-A17B-F3DD-63774C240E65}"/>
              </a:ext>
            </a:extLst>
          </p:cNvPr>
          <p:cNvSpPr txBox="1"/>
          <p:nvPr/>
        </p:nvSpPr>
        <p:spPr>
          <a:xfrm>
            <a:off x="895275" y="5168821"/>
            <a:ext cx="4500561" cy="1316918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checkTibo</a:t>
            </a:r>
            <a:endParaRPr lang="en-US" dirty="0" err="1"/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br>
              <a:rPr lang="en-US" sz="4400" dirty="0">
                <a:latin typeface="+mj-lt"/>
                <a:ea typeface="+mj-ea"/>
                <a:cs typeface="+mj-cs"/>
              </a:rPr>
            </a:br>
            <a:br>
              <a:rPr lang="en-US" sz="4400" dirty="0">
                <a:latin typeface="+mj-lt"/>
                <a:ea typeface="+mj-ea"/>
                <a:cs typeface="+mj-cs"/>
              </a:rPr>
            </a:br>
            <a:r>
              <a:rPr lang="en-US" sz="44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checkKars</a:t>
            </a:r>
            <a:endParaRPr lang="en-US" sz="44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br>
              <a:rPr lang="en-US" sz="4400" dirty="0">
                <a:latin typeface="+mj-lt"/>
                <a:ea typeface="+mj-ea"/>
                <a:cs typeface="+mj-cs"/>
              </a:rPr>
            </a:br>
            <a:br>
              <a:rPr lang="en-US" sz="4400" dirty="0">
                <a:latin typeface="+mj-lt"/>
                <a:ea typeface="+mj-ea"/>
                <a:cs typeface="+mj-cs"/>
              </a:rPr>
            </a:br>
            <a:r>
              <a:rPr lang="en-US" sz="44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checkKarsAnas</a:t>
            </a:r>
            <a:endParaRPr lang="en-US" sz="44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400" dirty="0">
              <a:latin typeface="Bell MT"/>
              <a:ea typeface="+mj-ea"/>
              <a:cs typeface="+mj-cs"/>
            </a:endParaRPr>
          </a:p>
        </p:txBody>
      </p:sp>
      <p:pic>
        <p:nvPicPr>
          <p:cNvPr id="6" name="Picture 4" descr="Icon&#10;&#10;Description automatically generated">
            <a:extLst>
              <a:ext uri="{FF2B5EF4-FFF2-40B4-BE49-F238E27FC236}">
                <a16:creationId xmlns:a16="http://schemas.microsoft.com/office/drawing/2014/main" id="{5ACBB81D-3D34-BA81-714F-25A42CA91B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88" y="-61912"/>
            <a:ext cx="657225" cy="657225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52EE5138-80BC-D808-EB33-984B5611C53C}"/>
              </a:ext>
            </a:extLst>
          </p:cNvPr>
          <p:cNvGrpSpPr/>
          <p:nvPr/>
        </p:nvGrpSpPr>
        <p:grpSpPr>
          <a:xfrm>
            <a:off x="5915025" y="715471"/>
            <a:ext cx="5410200" cy="1350359"/>
            <a:chOff x="5915025" y="715471"/>
            <a:chExt cx="5410200" cy="1350359"/>
          </a:xfrm>
        </p:grpSpPr>
        <p:pic>
          <p:nvPicPr>
            <p:cNvPr id="7" name="Picture 7" descr="A picture containing timeline&#10;&#10;Description automatically generated">
              <a:extLst>
                <a:ext uri="{FF2B5EF4-FFF2-40B4-BE49-F238E27FC236}">
                  <a16:creationId xmlns:a16="http://schemas.microsoft.com/office/drawing/2014/main" id="{262AD0A7-E206-5607-E5BC-270EC8F232A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15025" y="715471"/>
              <a:ext cx="5410200" cy="1350359"/>
            </a:xfrm>
            <a:prstGeom prst="rect">
              <a:avLst/>
            </a:prstGeom>
          </p:spPr>
        </p:pic>
        <p:pic>
          <p:nvPicPr>
            <p:cNvPr id="14" name="Picture 14">
              <a:extLst>
                <a:ext uri="{FF2B5EF4-FFF2-40B4-BE49-F238E27FC236}">
                  <a16:creationId xmlns:a16="http://schemas.microsoft.com/office/drawing/2014/main" id="{36AC17CF-CB95-D9F8-3498-EBFA682F131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96000" y="1652588"/>
              <a:ext cx="400050" cy="238125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2ED79813-ED6B-FE55-D9B1-4B487422015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57974" y="1652587"/>
              <a:ext cx="400050" cy="238125"/>
            </a:xfrm>
            <a:prstGeom prst="rect">
              <a:avLst/>
            </a:prstGeom>
          </p:spPr>
        </p:pic>
        <p:pic>
          <p:nvPicPr>
            <p:cNvPr id="16" name="Picture 14">
              <a:extLst>
                <a:ext uri="{FF2B5EF4-FFF2-40B4-BE49-F238E27FC236}">
                  <a16:creationId xmlns:a16="http://schemas.microsoft.com/office/drawing/2014/main" id="{38B4BFB1-57C2-289F-AD61-2C46D09692C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53274" y="1652587"/>
              <a:ext cx="400050" cy="238125"/>
            </a:xfrm>
            <a:prstGeom prst="rect">
              <a:avLst/>
            </a:prstGeom>
          </p:spPr>
        </p:pic>
        <p:pic>
          <p:nvPicPr>
            <p:cNvPr id="17" name="Picture 14">
              <a:extLst>
                <a:ext uri="{FF2B5EF4-FFF2-40B4-BE49-F238E27FC236}">
                  <a16:creationId xmlns:a16="http://schemas.microsoft.com/office/drawing/2014/main" id="{2F8CF766-5A5C-8F8D-7D8A-5EB8BEEFD77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39049" y="1652587"/>
              <a:ext cx="400050" cy="238125"/>
            </a:xfrm>
            <a:prstGeom prst="rect">
              <a:avLst/>
            </a:prstGeom>
          </p:spPr>
        </p:pic>
        <p:pic>
          <p:nvPicPr>
            <p:cNvPr id="18" name="Picture 14">
              <a:extLst>
                <a:ext uri="{FF2B5EF4-FFF2-40B4-BE49-F238E27FC236}">
                  <a16:creationId xmlns:a16="http://schemas.microsoft.com/office/drawing/2014/main" id="{8BA68415-0698-5577-FF69-0FCC7C8DEA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62925" y="1652588"/>
              <a:ext cx="400050" cy="238125"/>
            </a:xfrm>
            <a:prstGeom prst="rect">
              <a:avLst/>
            </a:prstGeom>
          </p:spPr>
        </p:pic>
        <p:pic>
          <p:nvPicPr>
            <p:cNvPr id="19" name="Picture 14">
              <a:extLst>
                <a:ext uri="{FF2B5EF4-FFF2-40B4-BE49-F238E27FC236}">
                  <a16:creationId xmlns:a16="http://schemas.microsoft.com/office/drawing/2014/main" id="{19C47676-BDDC-ECBF-DC79-2C9EA0737B3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667749" y="1652587"/>
              <a:ext cx="400050" cy="238125"/>
            </a:xfrm>
            <a:prstGeom prst="rect">
              <a:avLst/>
            </a:prstGeom>
          </p:spPr>
        </p:pic>
        <p:pic>
          <p:nvPicPr>
            <p:cNvPr id="20" name="Picture 14">
              <a:extLst>
                <a:ext uri="{FF2B5EF4-FFF2-40B4-BE49-F238E27FC236}">
                  <a16:creationId xmlns:a16="http://schemas.microsoft.com/office/drawing/2014/main" id="{2B2DF595-BD2C-1F60-4548-FE9F86B4FB8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144000" y="1652588"/>
              <a:ext cx="400050" cy="238125"/>
            </a:xfrm>
            <a:prstGeom prst="rect">
              <a:avLst/>
            </a:prstGeom>
          </p:spPr>
        </p:pic>
        <p:pic>
          <p:nvPicPr>
            <p:cNvPr id="21" name="Picture 14">
              <a:extLst>
                <a:ext uri="{FF2B5EF4-FFF2-40B4-BE49-F238E27FC236}">
                  <a16:creationId xmlns:a16="http://schemas.microsoft.com/office/drawing/2014/main" id="{14083510-EACB-0794-A9EB-6F94FBF173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620249" y="1652587"/>
              <a:ext cx="400050" cy="238125"/>
            </a:xfrm>
            <a:prstGeom prst="rect">
              <a:avLst/>
            </a:prstGeom>
          </p:spPr>
        </p:pic>
        <p:pic>
          <p:nvPicPr>
            <p:cNvPr id="22" name="Picture 14">
              <a:extLst>
                <a:ext uri="{FF2B5EF4-FFF2-40B4-BE49-F238E27FC236}">
                  <a16:creationId xmlns:a16="http://schemas.microsoft.com/office/drawing/2014/main" id="{066C81DD-A5CC-8D98-F77E-794C351DBF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610850" y="1652588"/>
              <a:ext cx="400050" cy="238125"/>
            </a:xfrm>
            <a:prstGeom prst="rect">
              <a:avLst/>
            </a:prstGeom>
          </p:spPr>
        </p:pic>
        <p:pic>
          <p:nvPicPr>
            <p:cNvPr id="23" name="Picture 14">
              <a:extLst>
                <a:ext uri="{FF2B5EF4-FFF2-40B4-BE49-F238E27FC236}">
                  <a16:creationId xmlns:a16="http://schemas.microsoft.com/office/drawing/2014/main" id="{8BEBFF20-F9C1-AC3A-B6F5-364F620D3FE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096500" y="1652588"/>
              <a:ext cx="400050" cy="238125"/>
            </a:xfrm>
            <a:prstGeom prst="rect">
              <a:avLst/>
            </a:prstGeom>
          </p:spPr>
        </p:pic>
      </p:grpSp>
      <p:pic>
        <p:nvPicPr>
          <p:cNvPr id="49" name="Picture 49">
            <a:extLst>
              <a:ext uri="{FF2B5EF4-FFF2-40B4-BE49-F238E27FC236}">
                <a16:creationId xmlns:a16="http://schemas.microsoft.com/office/drawing/2014/main" id="{07B5EA19-AC61-500C-AE8E-FDD469174E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53025" y="2862339"/>
            <a:ext cx="6372225" cy="1247622"/>
          </a:xfrm>
          <a:prstGeom prst="rect">
            <a:avLst/>
          </a:prstGeom>
        </p:spPr>
      </p:pic>
      <p:pic>
        <p:nvPicPr>
          <p:cNvPr id="50" name="Picture 49" descr="Graphical user interface, table, calendar&#10;&#10;Description automatically generated">
            <a:extLst>
              <a:ext uri="{FF2B5EF4-FFF2-40B4-BE49-F238E27FC236}">
                <a16:creationId xmlns:a16="http://schemas.microsoft.com/office/drawing/2014/main" id="{2ED6B017-8CC1-684D-5283-4F681AC7E9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9824" y="4795913"/>
            <a:ext cx="5305425" cy="1038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6151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>
            <a:extLst>
              <a:ext uri="{FF2B5EF4-FFF2-40B4-BE49-F238E27FC236}">
                <a16:creationId xmlns:a16="http://schemas.microsoft.com/office/drawing/2014/main" id="{4AC2962E-C146-3365-40CF-299E21722B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8" name="Picture 9" descr="Icon&#10;&#10;Description automatically generated">
            <a:extLst>
              <a:ext uri="{FF2B5EF4-FFF2-40B4-BE49-F238E27FC236}">
                <a16:creationId xmlns:a16="http://schemas.microsoft.com/office/drawing/2014/main" id="{8673CA2C-3AC6-74A6-6AF3-8F41196273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" y="-57150"/>
            <a:ext cx="657225" cy="65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150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kstvak 2">
            <a:extLst>
              <a:ext uri="{FF2B5EF4-FFF2-40B4-BE49-F238E27FC236}">
                <a16:creationId xmlns:a16="http://schemas.microsoft.com/office/drawing/2014/main" id="{129FC2C1-6CD8-252A-C084-9911198B0857}"/>
              </a:ext>
            </a:extLst>
          </p:cNvPr>
          <p:cNvSpPr txBox="1"/>
          <p:nvPr/>
        </p:nvSpPr>
        <p:spPr>
          <a:xfrm>
            <a:off x="7153200" y="540000"/>
            <a:ext cx="4500561" cy="4259814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88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276A8C8F-655C-A17B-F3DD-63774C240E65}"/>
              </a:ext>
            </a:extLst>
          </p:cNvPr>
          <p:cNvSpPr txBox="1"/>
          <p:nvPr/>
        </p:nvSpPr>
        <p:spPr>
          <a:xfrm>
            <a:off x="7331651" y="4547091"/>
            <a:ext cx="4500561" cy="1316918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 lnSpcReduction="1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88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  WNFA</a:t>
            </a:r>
          </a:p>
        </p:txBody>
      </p: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9F6C4F6D-301C-5750-EF5A-9E05C3BDED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88" y="-61913"/>
            <a:ext cx="657225" cy="657225"/>
          </a:xfrm>
          <a:prstGeom prst="rect">
            <a:avLst/>
          </a:prstGeom>
        </p:spPr>
      </p:pic>
      <p:pic>
        <p:nvPicPr>
          <p:cNvPr id="4" name="Picture 6">
            <a:extLst>
              <a:ext uri="{FF2B5EF4-FFF2-40B4-BE49-F238E27FC236}">
                <a16:creationId xmlns:a16="http://schemas.microsoft.com/office/drawing/2014/main" id="{999EE139-637A-661A-A2FE-D33D17BD83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3132" y="596940"/>
            <a:ext cx="5878505" cy="4359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5156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oup 10">
            <a:extLst>
              <a:ext uri="{FF2B5EF4-FFF2-40B4-BE49-F238E27FC236}">
                <a16:creationId xmlns:a16="http://schemas.microsoft.com/office/drawing/2014/main" id="{BF4E480B-94D6-46F9-A2B6-B98D311FDC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1999" cy="6861600"/>
            <a:chOff x="1" y="0"/>
            <a:chExt cx="12191999" cy="6861600"/>
          </a:xfrm>
        </p:grpSpPr>
        <p:sp>
          <p:nvSpPr>
            <p:cNvPr id="49" name="Rectangle 11">
              <a:extLst>
                <a:ext uri="{FF2B5EF4-FFF2-40B4-BE49-F238E27FC236}">
                  <a16:creationId xmlns:a16="http://schemas.microsoft.com/office/drawing/2014/main" id="{07183CDE-91A1-40C3-8E80-66F89E1C2D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A6756515-F9AA-46BD-8DD2-AA15BA492A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ABA365E2-8B71-408B-9092-0104216AC7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BEDB8D7A-1BF6-4CDB-B93A-7736955F5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5AACD774-5167-46C7-8A62-6E2FE4BE946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06E0F2D8-452E-48F9-9912-C47EAEAE18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91FBBF95-430B-427C-A6E8-DB899217FC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BEE64698-3ED2-4395-B7FC-65248E437E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FE20B1E1-CE09-4C2A-A3FB-DB8026C54E9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CB2405B-A907-48B3-906A-FB3573C0B2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50" name="Rectangle 22">
            <a:extLst>
              <a:ext uri="{FF2B5EF4-FFF2-40B4-BE49-F238E27FC236}">
                <a16:creationId xmlns:a16="http://schemas.microsoft.com/office/drawing/2014/main" id="{6DC8E2D9-6729-4614-8667-C1016D318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 useBgFill="1">
        <p:nvSpPr>
          <p:cNvPr id="51" name="Rectangle 24">
            <a:extLst>
              <a:ext uri="{FF2B5EF4-FFF2-40B4-BE49-F238E27FC236}">
                <a16:creationId xmlns:a16="http://schemas.microsoft.com/office/drawing/2014/main" id="{9B9AACA9-BD92-429F-8047-0731DB46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BF91D05-F50D-49FB-8972-55C15EA67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56975" y="0"/>
            <a:ext cx="5765120" cy="5516563"/>
            <a:chOff x="3356975" y="0"/>
            <a:chExt cx="5765120" cy="5516563"/>
          </a:xfrm>
        </p:grpSpPr>
        <p:sp>
          <p:nvSpPr>
            <p:cNvPr id="53" name="Oval 27">
              <a:extLst>
                <a:ext uri="{FF2B5EF4-FFF2-40B4-BE49-F238E27FC236}">
                  <a16:creationId xmlns:a16="http://schemas.microsoft.com/office/drawing/2014/main" id="{DFA5DEB7-AF5A-43EF-9AC9-4146116435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05532" y="0"/>
              <a:ext cx="5516563" cy="5516563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FE7B0C05-0A21-408B-87B1-E22C2275A8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692238" y="46126"/>
              <a:ext cx="4320000" cy="4320000"/>
            </a:xfrm>
            <a:prstGeom prst="ellipse">
              <a:avLst/>
            </a:prstGeom>
            <a:solidFill>
              <a:schemeClr val="accent3">
                <a:alpha val="60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BDED3A92-60D5-4885-9C23-9C23F74307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356975" y="0"/>
              <a:ext cx="4320000" cy="4320000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Picture 6" descr="Background pattern&#10;&#10;Description automatically generated">
            <a:extLst>
              <a:ext uri="{FF2B5EF4-FFF2-40B4-BE49-F238E27FC236}">
                <a16:creationId xmlns:a16="http://schemas.microsoft.com/office/drawing/2014/main" id="{7DF0D09B-48A6-F2A0-0279-D1FF9FA8CF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104" r="21646"/>
          <a:stretch/>
        </p:blipFill>
        <p:spPr>
          <a:xfrm>
            <a:off x="3936000" y="180000"/>
            <a:ext cx="4320000" cy="4320000"/>
          </a:xfrm>
          <a:custGeom>
            <a:avLst/>
            <a:gdLst/>
            <a:ahLst/>
            <a:cxnLst/>
            <a:rect l="l" t="t" r="r" b="b"/>
            <a:pathLst>
              <a:path w="6858000" h="6858000">
                <a:moveTo>
                  <a:pt x="3429001" y="0"/>
                </a:moveTo>
                <a:cubicBezTo>
                  <a:pt x="5322784" y="0"/>
                  <a:pt x="6858000" y="1535216"/>
                  <a:pt x="6858000" y="3429001"/>
                </a:cubicBezTo>
                <a:cubicBezTo>
                  <a:pt x="6858000" y="5322785"/>
                  <a:pt x="5322784" y="6858000"/>
                  <a:pt x="3429001" y="6858000"/>
                </a:cubicBezTo>
                <a:cubicBezTo>
                  <a:pt x="1535216" y="6858000"/>
                  <a:pt x="0" y="5322785"/>
                  <a:pt x="0" y="3429001"/>
                </a:cubicBezTo>
                <a:cubicBezTo>
                  <a:pt x="0" y="1535216"/>
                  <a:pt x="1535216" y="0"/>
                  <a:pt x="3429001" y="0"/>
                </a:cubicBezTo>
                <a:close/>
              </a:path>
            </a:pathLst>
          </a:custGeom>
          <a:effectLst>
            <a:softEdge rad="508000"/>
          </a:effectLst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2368B021-704A-4E78-B619-A83E8448E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905125"/>
            <a:ext cx="12192000" cy="3952875"/>
          </a:xfrm>
          <a:prstGeom prst="rect">
            <a:avLst/>
          </a:prstGeom>
          <a:gradFill flip="none" rotWithShape="1">
            <a:gsLst>
              <a:gs pos="43000">
                <a:schemeClr val="bg2">
                  <a:alpha val="60000"/>
                </a:schemeClr>
              </a:gs>
              <a:gs pos="7000">
                <a:schemeClr val="bg2">
                  <a:alpha val="0"/>
                </a:schemeClr>
              </a:gs>
            </a:gsLst>
            <a:lin ang="5400000" scaled="0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kstvak 2">
            <a:extLst>
              <a:ext uri="{FF2B5EF4-FFF2-40B4-BE49-F238E27FC236}">
                <a16:creationId xmlns:a16="http://schemas.microsoft.com/office/drawing/2014/main" id="{6718761C-47FF-02A9-6E35-C0C824E1E911}"/>
              </a:ext>
            </a:extLst>
          </p:cNvPr>
          <p:cNvSpPr txBox="1"/>
          <p:nvPr/>
        </p:nvSpPr>
        <p:spPr>
          <a:xfrm>
            <a:off x="1487487" y="3768810"/>
            <a:ext cx="9217026" cy="1769459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>
                <a:latin typeface="+mj-lt"/>
                <a:ea typeface="+mj-ea"/>
                <a:cs typeface="+mj-cs"/>
              </a:rPr>
              <a:t>Magimathical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600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2535908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kstvak 2">
            <a:extLst>
              <a:ext uri="{FF2B5EF4-FFF2-40B4-BE49-F238E27FC236}">
                <a16:creationId xmlns:a16="http://schemas.microsoft.com/office/drawing/2014/main" id="{A95A1074-BEB7-DFAA-377F-96F6748D2A6E}"/>
              </a:ext>
            </a:extLst>
          </p:cNvPr>
          <p:cNvSpPr txBox="1"/>
          <p:nvPr/>
        </p:nvSpPr>
        <p:spPr>
          <a:xfrm>
            <a:off x="7734225" y="1187700"/>
            <a:ext cx="4500561" cy="4259814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88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Genre</a:t>
            </a:r>
          </a:p>
        </p:txBody>
      </p:sp>
      <p:pic>
        <p:nvPicPr>
          <p:cNvPr id="4" name="Picture 4" descr="Icon&#10;&#10;Description automatically generated">
            <a:extLst>
              <a:ext uri="{FF2B5EF4-FFF2-40B4-BE49-F238E27FC236}">
                <a16:creationId xmlns:a16="http://schemas.microsoft.com/office/drawing/2014/main" id="{1096BDD6-7685-82C6-974D-A79617BE9A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88" y="-61912"/>
            <a:ext cx="657225" cy="657225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15B14D9D-0AEF-886D-5A59-64DBCFF012E4}"/>
              </a:ext>
            </a:extLst>
          </p:cNvPr>
          <p:cNvGrpSpPr/>
          <p:nvPr/>
        </p:nvGrpSpPr>
        <p:grpSpPr>
          <a:xfrm>
            <a:off x="1019175" y="1419225"/>
            <a:ext cx="2743200" cy="2743200"/>
            <a:chOff x="1104900" y="1752600"/>
            <a:chExt cx="2743200" cy="2743200"/>
          </a:xfrm>
        </p:grpSpPr>
        <p:pic>
          <p:nvPicPr>
            <p:cNvPr id="6" name="Picture 6" descr="Icon&#10;&#10;Description automatically generated">
              <a:extLst>
                <a:ext uri="{FF2B5EF4-FFF2-40B4-BE49-F238E27FC236}">
                  <a16:creationId xmlns:a16="http://schemas.microsoft.com/office/drawing/2014/main" id="{AAAD0F82-815F-5D91-F2D0-C06922262F5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04900" y="1752600"/>
              <a:ext cx="2743200" cy="2743200"/>
            </a:xfrm>
            <a:prstGeom prst="rect">
              <a:avLst/>
            </a:prstGeom>
          </p:spPr>
        </p:pic>
        <p:pic>
          <p:nvPicPr>
            <p:cNvPr id="7" name="Graphic 7" descr="Music note with solid fill">
              <a:extLst>
                <a:ext uri="{FF2B5EF4-FFF2-40B4-BE49-F238E27FC236}">
                  <a16:creationId xmlns:a16="http://schemas.microsoft.com/office/drawing/2014/main" id="{9962E376-3EDE-40CA-9DC9-60DA392A788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562100" y="2390775"/>
              <a:ext cx="1685925" cy="1685925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F676AB5D-1CD1-775C-DDD2-844A032444CB}"/>
              </a:ext>
            </a:extLst>
          </p:cNvPr>
          <p:cNvGrpSpPr/>
          <p:nvPr/>
        </p:nvGrpSpPr>
        <p:grpSpPr>
          <a:xfrm>
            <a:off x="3181350" y="1600199"/>
            <a:ext cx="2743200" cy="2743200"/>
            <a:chOff x="1104900" y="1752600"/>
            <a:chExt cx="2743200" cy="2743200"/>
          </a:xfrm>
        </p:grpSpPr>
        <p:pic>
          <p:nvPicPr>
            <p:cNvPr id="10" name="Picture 6" descr="Icon&#10;&#10;Description automatically generated">
              <a:extLst>
                <a:ext uri="{FF2B5EF4-FFF2-40B4-BE49-F238E27FC236}">
                  <a16:creationId xmlns:a16="http://schemas.microsoft.com/office/drawing/2014/main" id="{D89772B2-AEBD-253F-9C10-36FCAB9C3E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04900" y="1752600"/>
              <a:ext cx="2743200" cy="2743200"/>
            </a:xfrm>
            <a:prstGeom prst="rect">
              <a:avLst/>
            </a:prstGeom>
          </p:spPr>
        </p:pic>
        <p:pic>
          <p:nvPicPr>
            <p:cNvPr id="11" name="Graphic 7" descr="Music note with solid fill">
              <a:extLst>
                <a:ext uri="{FF2B5EF4-FFF2-40B4-BE49-F238E27FC236}">
                  <a16:creationId xmlns:a16="http://schemas.microsoft.com/office/drawing/2014/main" id="{870C17BE-1754-A072-0759-D75D18B0949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562100" y="2390775"/>
              <a:ext cx="1685925" cy="1685925"/>
            </a:xfrm>
            <a:prstGeom prst="rect">
              <a:avLst/>
            </a:prstGeom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502C3C6-51C1-4877-20AB-2845ECB884C8}"/>
              </a:ext>
            </a:extLst>
          </p:cNvPr>
          <p:cNvGrpSpPr/>
          <p:nvPr/>
        </p:nvGrpSpPr>
        <p:grpSpPr>
          <a:xfrm>
            <a:off x="2390774" y="3057524"/>
            <a:ext cx="2743200" cy="2743200"/>
            <a:chOff x="1104900" y="1752600"/>
            <a:chExt cx="2743200" cy="2743200"/>
          </a:xfrm>
        </p:grpSpPr>
        <p:pic>
          <p:nvPicPr>
            <p:cNvPr id="13" name="Picture 6" descr="Icon&#10;&#10;Description automatically generated">
              <a:extLst>
                <a:ext uri="{FF2B5EF4-FFF2-40B4-BE49-F238E27FC236}">
                  <a16:creationId xmlns:a16="http://schemas.microsoft.com/office/drawing/2014/main" id="{5DF08027-6C35-4EEB-702A-3183210F1D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04900" y="1752600"/>
              <a:ext cx="2743200" cy="2743200"/>
            </a:xfrm>
            <a:prstGeom prst="rect">
              <a:avLst/>
            </a:prstGeom>
          </p:spPr>
        </p:pic>
        <p:pic>
          <p:nvPicPr>
            <p:cNvPr id="14" name="Graphic 7" descr="Music note with solid fill">
              <a:extLst>
                <a:ext uri="{FF2B5EF4-FFF2-40B4-BE49-F238E27FC236}">
                  <a16:creationId xmlns:a16="http://schemas.microsoft.com/office/drawing/2014/main" id="{6E2373E8-E944-AEB0-8225-93184AB5255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562100" y="2390775"/>
              <a:ext cx="1685925" cy="1685925"/>
            </a:xfrm>
            <a:prstGeom prst="rect">
              <a:avLst/>
            </a:prstGeom>
          </p:spPr>
        </p:pic>
      </p:grpSp>
      <p:sp>
        <p:nvSpPr>
          <p:cNvPr id="15" name="Multiplication Sign 14">
            <a:extLst>
              <a:ext uri="{FF2B5EF4-FFF2-40B4-BE49-F238E27FC236}">
                <a16:creationId xmlns:a16="http://schemas.microsoft.com/office/drawing/2014/main" id="{502020D9-A02D-BF20-EC5D-D60EB9154C7F}"/>
              </a:ext>
            </a:extLst>
          </p:cNvPr>
          <p:cNvSpPr/>
          <p:nvPr/>
        </p:nvSpPr>
        <p:spPr>
          <a:xfrm>
            <a:off x="6286499" y="1276349"/>
            <a:ext cx="1743075" cy="1752600"/>
          </a:xfrm>
          <a:prstGeom prst="mathMultiply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92F8583-99BF-135E-9953-C8DFB61758DF}"/>
              </a:ext>
            </a:extLst>
          </p:cNvPr>
          <p:cNvGrpSpPr/>
          <p:nvPr/>
        </p:nvGrpSpPr>
        <p:grpSpPr>
          <a:xfrm>
            <a:off x="8258174" y="495299"/>
            <a:ext cx="2743200" cy="2743200"/>
            <a:chOff x="1104900" y="1752600"/>
            <a:chExt cx="2743200" cy="2743200"/>
          </a:xfrm>
        </p:grpSpPr>
        <p:pic>
          <p:nvPicPr>
            <p:cNvPr id="37" name="Picture 6" descr="Icon&#10;&#10;Description automatically generated">
              <a:extLst>
                <a:ext uri="{FF2B5EF4-FFF2-40B4-BE49-F238E27FC236}">
                  <a16:creationId xmlns:a16="http://schemas.microsoft.com/office/drawing/2014/main" id="{8F3A91B0-4BD6-4EC9-214C-31E8789F111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04900" y="1752600"/>
              <a:ext cx="2743200" cy="2743200"/>
            </a:xfrm>
            <a:prstGeom prst="rect">
              <a:avLst/>
            </a:prstGeom>
          </p:spPr>
        </p:pic>
        <p:pic>
          <p:nvPicPr>
            <p:cNvPr id="38" name="Graphic 7" descr="Music note with solid fill">
              <a:extLst>
                <a:ext uri="{FF2B5EF4-FFF2-40B4-BE49-F238E27FC236}">
                  <a16:creationId xmlns:a16="http://schemas.microsoft.com/office/drawing/2014/main" id="{E07B2183-8F41-458D-37AD-39244801EB0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562100" y="2390775"/>
              <a:ext cx="1685925" cy="16859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578802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kstvak 2">
            <a:extLst>
              <a:ext uri="{FF2B5EF4-FFF2-40B4-BE49-F238E27FC236}">
                <a16:creationId xmlns:a16="http://schemas.microsoft.com/office/drawing/2014/main" id="{A95A1074-BEB7-DFAA-377F-96F6748D2A6E}"/>
              </a:ext>
            </a:extLst>
          </p:cNvPr>
          <p:cNvSpPr txBox="1"/>
          <p:nvPr/>
        </p:nvSpPr>
        <p:spPr>
          <a:xfrm>
            <a:off x="7153200" y="540000"/>
            <a:ext cx="4500561" cy="4259814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8800" dirty="0">
                <a:solidFill>
                  <a:srgbClr val="FFFFFF"/>
                </a:solidFill>
                <a:ea typeface="+mn-lt"/>
                <a:cs typeface="+mn-lt"/>
              </a:rPr>
              <a:t>Random</a:t>
            </a:r>
            <a:endParaRPr lang="nl-NL" sz="8800" dirty="0">
              <a:solidFill>
                <a:srgbClr val="FFFFFF"/>
              </a:solidFill>
              <a:ea typeface="+mn-lt"/>
              <a:cs typeface="+mn-lt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8800" dirty="0">
                <a:solidFill>
                  <a:srgbClr val="FFFFFF"/>
                </a:solidFill>
                <a:ea typeface="+mn-lt"/>
                <a:cs typeface="+mn-lt"/>
              </a:rPr>
              <a:t>song</a:t>
            </a:r>
            <a:endParaRPr lang="en-US" dirty="0">
              <a:ea typeface="+mj-ea"/>
              <a:cs typeface="+mj-cs"/>
            </a:endParaRPr>
          </a:p>
        </p:txBody>
      </p:sp>
      <p:pic>
        <p:nvPicPr>
          <p:cNvPr id="4" name="Picture 4" descr="Icon&#10;&#10;Description automatically generated">
            <a:extLst>
              <a:ext uri="{FF2B5EF4-FFF2-40B4-BE49-F238E27FC236}">
                <a16:creationId xmlns:a16="http://schemas.microsoft.com/office/drawing/2014/main" id="{1096BDD6-7685-82C6-974D-A79617BE9A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88" y="-61912"/>
            <a:ext cx="657225" cy="657225"/>
          </a:xfrm>
          <a:prstGeom prst="rect">
            <a:avLst/>
          </a:prstGeom>
        </p:spPr>
      </p:pic>
      <p:pic>
        <p:nvPicPr>
          <p:cNvPr id="6" name="Picture 6" descr="Text&#10;&#10;Description automatically generated">
            <a:extLst>
              <a:ext uri="{FF2B5EF4-FFF2-40B4-BE49-F238E27FC236}">
                <a16:creationId xmlns:a16="http://schemas.microsoft.com/office/drawing/2014/main" id="{0BF02541-E6F1-7796-1DF4-7F22AC07C5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120" r="-348" b="30415"/>
          <a:stretch/>
        </p:blipFill>
        <p:spPr>
          <a:xfrm>
            <a:off x="752475" y="837125"/>
            <a:ext cx="5343558" cy="190150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6BA58B02-B12D-59D0-38D7-650EEF61306E}"/>
              </a:ext>
            </a:extLst>
          </p:cNvPr>
          <p:cNvGrpSpPr/>
          <p:nvPr/>
        </p:nvGrpSpPr>
        <p:grpSpPr>
          <a:xfrm>
            <a:off x="1981200" y="3257549"/>
            <a:ext cx="2743200" cy="2743200"/>
            <a:chOff x="1104900" y="1752600"/>
            <a:chExt cx="2743200" cy="2743200"/>
          </a:xfrm>
        </p:grpSpPr>
        <p:pic>
          <p:nvPicPr>
            <p:cNvPr id="8" name="Picture 6" descr="Icon&#10;&#10;Description automatically generated">
              <a:extLst>
                <a:ext uri="{FF2B5EF4-FFF2-40B4-BE49-F238E27FC236}">
                  <a16:creationId xmlns:a16="http://schemas.microsoft.com/office/drawing/2014/main" id="{86CF7797-7199-D41D-9B6A-2E7F2331237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04900" y="1752600"/>
              <a:ext cx="2743200" cy="2743200"/>
            </a:xfrm>
            <a:prstGeom prst="rect">
              <a:avLst/>
            </a:prstGeom>
          </p:spPr>
        </p:pic>
        <p:pic>
          <p:nvPicPr>
            <p:cNvPr id="9" name="Graphic 7" descr="Music note with solid fill">
              <a:extLst>
                <a:ext uri="{FF2B5EF4-FFF2-40B4-BE49-F238E27FC236}">
                  <a16:creationId xmlns:a16="http://schemas.microsoft.com/office/drawing/2014/main" id="{ABD8F2DA-2685-20F6-CC3F-9347C5FC5B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562100" y="2390775"/>
              <a:ext cx="1685925" cy="16859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12866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12">
            <a:extLst>
              <a:ext uri="{FF2B5EF4-FFF2-40B4-BE49-F238E27FC236}">
                <a16:creationId xmlns:a16="http://schemas.microsoft.com/office/drawing/2014/main" id="{F151CE72-FC46-A452-AACA-1E049C7602C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196" t="9981" r="3131" b="11307"/>
          <a:stretch/>
        </p:blipFill>
        <p:spPr>
          <a:xfrm>
            <a:off x="6451692" y="643467"/>
            <a:ext cx="5068469" cy="5571066"/>
          </a:xfrm>
          <a:prstGeom prst="rect">
            <a:avLst/>
          </a:prstGeom>
        </p:spPr>
      </p:pic>
      <p:pic>
        <p:nvPicPr>
          <p:cNvPr id="8" name="Afbeelding 8" descr="Afbeelding met overdekt, hal, meubels&#10;&#10;Automatisch gegenereerde beschrijving">
            <a:extLst>
              <a:ext uri="{FF2B5EF4-FFF2-40B4-BE49-F238E27FC236}">
                <a16:creationId xmlns:a16="http://schemas.microsoft.com/office/drawing/2014/main" id="{3FBAA709-94DE-9A00-9F07-080436565B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180" y="1505331"/>
            <a:ext cx="5129784" cy="3847338"/>
          </a:xfrm>
          <a:prstGeom prst="rect">
            <a:avLst/>
          </a:prstGeom>
        </p:spPr>
      </p:pic>
      <p:pic>
        <p:nvPicPr>
          <p:cNvPr id="7" name="Picture 9" descr="Icon&#10;&#10;Description automatically generated">
            <a:extLst>
              <a:ext uri="{FF2B5EF4-FFF2-40B4-BE49-F238E27FC236}">
                <a16:creationId xmlns:a16="http://schemas.microsoft.com/office/drawing/2014/main" id="{BBEB7462-35E9-81F4-5321-D6C139E878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250" y="-57150"/>
            <a:ext cx="657225" cy="65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8663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7" descr="Afbeelding met diagram, schematisch&#10;&#10;Automatisch gegenereerde beschrijving">
            <a:extLst>
              <a:ext uri="{FF2B5EF4-FFF2-40B4-BE49-F238E27FC236}">
                <a16:creationId xmlns:a16="http://schemas.microsoft.com/office/drawing/2014/main" id="{2A8DC9E0-D5B9-254D-C615-605E61670C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11" t="11304" r="2624" b="6993"/>
          <a:stretch/>
        </p:blipFill>
        <p:spPr>
          <a:xfrm>
            <a:off x="817164" y="643467"/>
            <a:ext cx="4944271" cy="5571066"/>
          </a:xfrm>
          <a:prstGeom prst="rect">
            <a:avLst/>
          </a:prstGeom>
        </p:spPr>
      </p:pic>
      <p:pic>
        <p:nvPicPr>
          <p:cNvPr id="5" name="Graphic 12">
            <a:extLst>
              <a:ext uri="{FF2B5EF4-FFF2-40B4-BE49-F238E27FC236}">
                <a16:creationId xmlns:a16="http://schemas.microsoft.com/office/drawing/2014/main" id="{6354F95C-976C-4D90-F094-0A23B2064D7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4196" t="9981" r="3131" b="11307"/>
          <a:stretch/>
        </p:blipFill>
        <p:spPr>
          <a:xfrm>
            <a:off x="6459644" y="643467"/>
            <a:ext cx="5068469" cy="5571066"/>
          </a:xfrm>
          <a:prstGeom prst="rect">
            <a:avLst/>
          </a:prstGeom>
        </p:spPr>
      </p:pic>
      <p:pic>
        <p:nvPicPr>
          <p:cNvPr id="13" name="Picture 9" descr="Icon&#10;&#10;Description automatically generated">
            <a:extLst>
              <a:ext uri="{FF2B5EF4-FFF2-40B4-BE49-F238E27FC236}">
                <a16:creationId xmlns:a16="http://schemas.microsoft.com/office/drawing/2014/main" id="{21C9E037-B17C-081C-E162-842554FEF6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250" y="-57150"/>
            <a:ext cx="657225" cy="65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9607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1" name="Afbeelding 32" descr="Afbeelding met grafiek&#10;&#10;Automatisch gegenereerde beschrijving">
            <a:extLst>
              <a:ext uri="{FF2B5EF4-FFF2-40B4-BE49-F238E27FC236}">
                <a16:creationId xmlns:a16="http://schemas.microsoft.com/office/drawing/2014/main" id="{CBF42A0F-6892-DB3E-0AB6-84A26624F6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7090" r="16896" b="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pic>
        <p:nvPicPr>
          <p:cNvPr id="40" name="Picture 9" descr="Icon&#10;&#10;Description automatically generated">
            <a:extLst>
              <a:ext uri="{FF2B5EF4-FFF2-40B4-BE49-F238E27FC236}">
                <a16:creationId xmlns:a16="http://schemas.microsoft.com/office/drawing/2014/main" id="{C0812E44-8F70-4958-4943-95B6C8C8D3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" y="-57150"/>
            <a:ext cx="657225" cy="65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9942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ep 35">
            <a:extLst>
              <a:ext uri="{FF2B5EF4-FFF2-40B4-BE49-F238E27FC236}">
                <a16:creationId xmlns:a16="http://schemas.microsoft.com/office/drawing/2014/main" id="{84049713-59B0-391A-0CC2-7844617080C3}"/>
              </a:ext>
            </a:extLst>
          </p:cNvPr>
          <p:cNvGrpSpPr/>
          <p:nvPr/>
        </p:nvGrpSpPr>
        <p:grpSpPr>
          <a:xfrm>
            <a:off x="542847" y="73559"/>
            <a:ext cx="10539529" cy="6817941"/>
            <a:chOff x="1273359" y="1062269"/>
            <a:chExt cx="8392075" cy="5489165"/>
          </a:xfrm>
          <a:noFill/>
        </p:grpSpPr>
        <p:pic>
          <p:nvPicPr>
            <p:cNvPr id="15" name="Afbeelding 15">
              <a:extLst>
                <a:ext uri="{FF2B5EF4-FFF2-40B4-BE49-F238E27FC236}">
                  <a16:creationId xmlns:a16="http://schemas.microsoft.com/office/drawing/2014/main" id="{A80887B4-E038-0BD9-873C-1E6D7E89399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13479" y1="57778" x2="21129" y2="50833"/>
                          <a14:foregroundMark x1="21129" y1="50833" x2="39526" y2="51389"/>
                          <a14:foregroundMark x1="64481" y1="50833" x2="89800" y2="51944"/>
                          <a14:foregroundMark x1="89800" y1="51944" x2="89800" y2="56944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273359" y="1062269"/>
              <a:ext cx="8392075" cy="5489165"/>
            </a:xfrm>
            <a:prstGeom prst="rect">
              <a:avLst/>
            </a:prstGeom>
            <a:grpFill/>
          </p:spPr>
        </p:pic>
        <p:pic>
          <p:nvPicPr>
            <p:cNvPr id="5" name="Picture 4" descr="Icon&#10;&#10;Description automatically generated">
              <a:extLst>
                <a:ext uri="{FF2B5EF4-FFF2-40B4-BE49-F238E27FC236}">
                  <a16:creationId xmlns:a16="http://schemas.microsoft.com/office/drawing/2014/main" id="{26575683-F1F1-6869-4D1A-14A46DCB16F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40918" y="2990297"/>
              <a:ext cx="998787" cy="860242"/>
            </a:xfrm>
            <a:prstGeom prst="rect">
              <a:avLst/>
            </a:prstGeom>
            <a:grpFill/>
          </p:spPr>
        </p:pic>
        <p:pic>
          <p:nvPicPr>
            <p:cNvPr id="8" name="Afbeelding 8">
              <a:extLst>
                <a:ext uri="{FF2B5EF4-FFF2-40B4-BE49-F238E27FC236}">
                  <a16:creationId xmlns:a16="http://schemas.microsoft.com/office/drawing/2014/main" id="{7FDCFDC9-F712-6E8F-BFA3-B5C0B142D79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546927" y="3042207"/>
              <a:ext cx="680788" cy="477441"/>
            </a:xfrm>
            <a:prstGeom prst="rect">
              <a:avLst/>
            </a:prstGeom>
            <a:solidFill>
              <a:schemeClr val="tx1"/>
            </a:solidFill>
          </p:spPr>
        </p:pic>
        <p:grpSp>
          <p:nvGrpSpPr>
            <p:cNvPr id="10" name="Group 3">
              <a:extLst>
                <a:ext uri="{FF2B5EF4-FFF2-40B4-BE49-F238E27FC236}">
                  <a16:creationId xmlns:a16="http://schemas.microsoft.com/office/drawing/2014/main" id="{26EF96D7-E3EA-AB51-F530-04CB7BFA87CB}"/>
                </a:ext>
              </a:extLst>
            </p:cNvPr>
            <p:cNvGrpSpPr/>
            <p:nvPr/>
          </p:nvGrpSpPr>
          <p:grpSpPr>
            <a:xfrm>
              <a:off x="3217155" y="2952510"/>
              <a:ext cx="998787" cy="860242"/>
              <a:chOff x="8115300" y="1171574"/>
              <a:chExt cx="2743200" cy="2743200"/>
            </a:xfrm>
            <a:grpFill/>
          </p:grpSpPr>
          <p:pic>
            <p:nvPicPr>
              <p:cNvPr id="11" name="Picture 4" descr="Icon&#10;&#10;Description automatically generated">
                <a:extLst>
                  <a:ext uri="{FF2B5EF4-FFF2-40B4-BE49-F238E27FC236}">
                    <a16:creationId xmlns:a16="http://schemas.microsoft.com/office/drawing/2014/main" id="{6F6D8AEF-CA9C-2ED9-B6A4-14FAD3F3A0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115300" y="1171574"/>
                <a:ext cx="2743200" cy="2743200"/>
              </a:xfrm>
              <a:prstGeom prst="rect">
                <a:avLst/>
              </a:prstGeom>
              <a:grpFill/>
            </p:spPr>
          </p:pic>
          <p:pic>
            <p:nvPicPr>
              <p:cNvPr id="12" name="Graphic 7" descr="Music note with solid fill">
                <a:extLst>
                  <a:ext uri="{FF2B5EF4-FFF2-40B4-BE49-F238E27FC236}">
                    <a16:creationId xmlns:a16="http://schemas.microsoft.com/office/drawing/2014/main" id="{D761138B-AC11-8E70-0819-AD3E749374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8572500" y="1809749"/>
                <a:ext cx="1685925" cy="1685925"/>
              </a:xfrm>
              <a:prstGeom prst="rect">
                <a:avLst/>
              </a:prstGeom>
            </p:spPr>
          </p:pic>
        </p:grpSp>
        <p:grpSp>
          <p:nvGrpSpPr>
            <p:cNvPr id="13" name="Group 3">
              <a:extLst>
                <a:ext uri="{FF2B5EF4-FFF2-40B4-BE49-F238E27FC236}">
                  <a16:creationId xmlns:a16="http://schemas.microsoft.com/office/drawing/2014/main" id="{D240CFB0-891C-D955-DA96-AE3667E0F49D}"/>
                </a:ext>
              </a:extLst>
            </p:cNvPr>
            <p:cNvGrpSpPr/>
            <p:nvPr/>
          </p:nvGrpSpPr>
          <p:grpSpPr>
            <a:xfrm>
              <a:off x="2382273" y="2946213"/>
              <a:ext cx="998787" cy="860242"/>
              <a:chOff x="8115300" y="1171574"/>
              <a:chExt cx="2743200" cy="2743200"/>
            </a:xfrm>
            <a:grpFill/>
          </p:grpSpPr>
          <p:pic>
            <p:nvPicPr>
              <p:cNvPr id="20" name="Picture 4" descr="Icon&#10;&#10;Description automatically generated">
                <a:extLst>
                  <a:ext uri="{FF2B5EF4-FFF2-40B4-BE49-F238E27FC236}">
                    <a16:creationId xmlns:a16="http://schemas.microsoft.com/office/drawing/2014/main" id="{39DDE4EE-2DAB-1536-BB84-08966459D7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115300" y="1171574"/>
                <a:ext cx="2743200" cy="2743200"/>
              </a:xfrm>
              <a:prstGeom prst="rect">
                <a:avLst/>
              </a:prstGeom>
              <a:grpFill/>
            </p:spPr>
          </p:pic>
          <p:pic>
            <p:nvPicPr>
              <p:cNvPr id="21" name="Graphic 7" descr="Music note with solid fill">
                <a:extLst>
                  <a:ext uri="{FF2B5EF4-FFF2-40B4-BE49-F238E27FC236}">
                    <a16:creationId xmlns:a16="http://schemas.microsoft.com/office/drawing/2014/main" id="{ECA371B9-388D-AA8A-DBEF-0222A62537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8572500" y="1809749"/>
                <a:ext cx="1685925" cy="1685925"/>
              </a:xfrm>
              <a:prstGeom prst="rect">
                <a:avLst/>
              </a:prstGeom>
            </p:spPr>
          </p:pic>
        </p:grpSp>
        <p:pic>
          <p:nvPicPr>
            <p:cNvPr id="3" name="Afbeelding 6" descr="Afbeelding met logo&#10;&#10;Automatisch gegenereerde beschrijving">
              <a:extLst>
                <a:ext uri="{FF2B5EF4-FFF2-40B4-BE49-F238E27FC236}">
                  <a16:creationId xmlns:a16="http://schemas.microsoft.com/office/drawing/2014/main" id="{4560E7DC-36A8-EA54-CBDF-D12E48362A8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855341" y="3556208"/>
              <a:ext cx="211598" cy="217895"/>
            </a:xfrm>
            <a:prstGeom prst="rect">
              <a:avLst/>
            </a:prstGeom>
            <a:grpFill/>
          </p:spPr>
        </p:pic>
        <p:pic>
          <p:nvPicPr>
            <p:cNvPr id="7" name="Afbeelding 8">
              <a:extLst>
                <a:ext uri="{FF2B5EF4-FFF2-40B4-BE49-F238E27FC236}">
                  <a16:creationId xmlns:a16="http://schemas.microsoft.com/office/drawing/2014/main" id="{953114C8-39D8-5057-F944-A368E9888E4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991506" y="3280928"/>
              <a:ext cx="702804" cy="396902"/>
            </a:xfrm>
            <a:prstGeom prst="rect">
              <a:avLst/>
            </a:prstGeom>
            <a:grpFill/>
          </p:spPr>
        </p:pic>
      </p:grpSp>
      <p:pic>
        <p:nvPicPr>
          <p:cNvPr id="26" name="Picture 9" descr="Icon&#10;&#10;Description automatically generated">
            <a:extLst>
              <a:ext uri="{FF2B5EF4-FFF2-40B4-BE49-F238E27FC236}">
                <a16:creationId xmlns:a16="http://schemas.microsoft.com/office/drawing/2014/main" id="{BFDB06FD-A3F7-0272-33B0-9A76EF76EFD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5250" y="-57150"/>
            <a:ext cx="657225" cy="65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394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9">
            <a:extLst>
              <a:ext uri="{FF2B5EF4-FFF2-40B4-BE49-F238E27FC236}">
                <a16:creationId xmlns:a16="http://schemas.microsoft.com/office/drawing/2014/main" id="{BF4E480B-94D6-46F9-A2B6-B98D311FDC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1999" cy="6861600"/>
            <a:chOff x="1" y="0"/>
            <a:chExt cx="12191999" cy="68616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7183CDE-91A1-40C3-8E80-66F89E1C2D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6756515-F9AA-46BD-8DD2-AA15BA492A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ABA365E2-8B71-408B-9092-0104216AC7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BEDB8D7A-1BF6-4CDB-B93A-7736955F5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5AACD774-5167-46C7-8A62-6E2FE4BE946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06E0F2D8-452E-48F9-9912-C47EAEAE18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91FBBF95-430B-427C-A6E8-DB899217FC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BEE64698-3ED2-4395-B7FC-65248E437E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FE20B1E1-CE09-4C2A-A3FB-DB8026C54E9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CB2405B-A907-48B3-906A-FB3573C0B2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8" name="Rectangle 21">
            <a:extLst>
              <a:ext uri="{FF2B5EF4-FFF2-40B4-BE49-F238E27FC236}">
                <a16:creationId xmlns:a16="http://schemas.microsoft.com/office/drawing/2014/main" id="{6DC8E2D9-6729-4614-8667-C1016D318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pic>
        <p:nvPicPr>
          <p:cNvPr id="5" name="Afbeelding 5" descr="Afbeelding met hemel, overdekt&#10;&#10;Automatisch gegenereerde beschrijving">
            <a:extLst>
              <a:ext uri="{FF2B5EF4-FFF2-40B4-BE49-F238E27FC236}">
                <a16:creationId xmlns:a16="http://schemas.microsoft.com/office/drawing/2014/main" id="{F8815E34-ACE7-CD6A-CA5F-2F23E4AB0D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l="4630" r="22033" b="1"/>
          <a:stretch/>
        </p:blipFill>
        <p:spPr>
          <a:xfrm>
            <a:off x="-688" y="-4"/>
            <a:ext cx="12192687" cy="6858000"/>
          </a:xfrm>
          <a:prstGeom prst="rect">
            <a:avLst/>
          </a:prstGeom>
        </p:spPr>
      </p:pic>
      <p:grpSp>
        <p:nvGrpSpPr>
          <p:cNvPr id="36" name="Group 23">
            <a:extLst>
              <a:ext uri="{FF2B5EF4-FFF2-40B4-BE49-F238E27FC236}">
                <a16:creationId xmlns:a16="http://schemas.microsoft.com/office/drawing/2014/main" id="{67186895-7DAD-4EEE-BF1A-CC36B9426A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0" y="-5"/>
            <a:ext cx="9785926" cy="6858005"/>
            <a:chOff x="2406074" y="-5"/>
            <a:chExt cx="9785926" cy="6858005"/>
          </a:xfrm>
        </p:grpSpPr>
        <p:grpSp>
          <p:nvGrpSpPr>
            <p:cNvPr id="38" name="Group 24">
              <a:extLst>
                <a:ext uri="{FF2B5EF4-FFF2-40B4-BE49-F238E27FC236}">
                  <a16:creationId xmlns:a16="http://schemas.microsoft.com/office/drawing/2014/main" id="{45BFDCD0-B536-4527-AB6E-79B0E4EDD0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0800000">
              <a:off x="2424112" y="-4"/>
              <a:ext cx="9767888" cy="6858003"/>
              <a:chOff x="0" y="-3"/>
              <a:chExt cx="9767888" cy="6858003"/>
            </a:xfrm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1850C5E2-9BE7-4321-8945-320FE5AA9C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428999"/>
                <a:ext cx="9767888" cy="3429001"/>
              </a:xfrm>
              <a:prstGeom prst="rect">
                <a:avLst/>
              </a:prstGeom>
              <a:gradFill flip="none" rotWithShape="1">
                <a:gsLst>
                  <a:gs pos="32000">
                    <a:schemeClr val="bg1">
                      <a:alpha val="60000"/>
                    </a:schemeClr>
                  </a:gs>
                  <a:gs pos="0">
                    <a:schemeClr val="bg1">
                      <a:alpha val="80000"/>
                    </a:schemeClr>
                  </a:gs>
                  <a:gs pos="63000">
                    <a:schemeClr val="bg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07B89D3D-F057-4F89-87AC-DBA5FD04CE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V="1">
                <a:off x="0" y="-3"/>
                <a:ext cx="9767888" cy="3428999"/>
              </a:xfrm>
              <a:prstGeom prst="rect">
                <a:avLst/>
              </a:prstGeom>
              <a:gradFill flip="none" rotWithShape="1">
                <a:gsLst>
                  <a:gs pos="32000">
                    <a:schemeClr val="bg1">
                      <a:alpha val="60000"/>
                    </a:schemeClr>
                  </a:gs>
                  <a:gs pos="0">
                    <a:schemeClr val="bg1">
                      <a:alpha val="80000"/>
                    </a:schemeClr>
                  </a:gs>
                  <a:gs pos="63000">
                    <a:schemeClr val="bg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0" name="Group 25">
              <a:extLst>
                <a:ext uri="{FF2B5EF4-FFF2-40B4-BE49-F238E27FC236}">
                  <a16:creationId xmlns:a16="http://schemas.microsoft.com/office/drawing/2014/main" id="{95B5518D-4B46-4866-BF9F-D6550DA002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0800000">
              <a:off x="2406074" y="-5"/>
              <a:ext cx="9785926" cy="6858002"/>
              <a:chOff x="0" y="-1"/>
              <a:chExt cx="9785926" cy="6858002"/>
            </a:xfrm>
          </p:grpSpPr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71673445-12E5-48F8-BEF8-87016BBC52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429000"/>
                <a:ext cx="9785926" cy="3429001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/>
                  </a:gs>
                  <a:gs pos="63000">
                    <a:schemeClr val="accent3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3ACC629B-B138-4925-BE58-F4E4E2CC831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V="1">
                <a:off x="0" y="-1"/>
                <a:ext cx="9785926" cy="342899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/>
                  </a:gs>
                  <a:gs pos="63000">
                    <a:schemeClr val="accent3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40C8F77F-4220-4C2C-BE7D-0C626E4570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2423330" y="-5"/>
              <a:ext cx="9768670" cy="6858002"/>
              <a:chOff x="2423330" y="-5"/>
              <a:chExt cx="9768670" cy="6858002"/>
            </a:xfrm>
          </p:grpSpPr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B66BF283-D5A5-422F-9640-B6D1ABD989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10800000">
                <a:off x="2423330" y="-5"/>
                <a:ext cx="9767888" cy="3429001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4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05EAD1A7-3DBD-4376-BF10-AEE971C1BC2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10800000" flipV="1">
                <a:off x="2424112" y="3428998"/>
                <a:ext cx="9767888" cy="342899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4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F565D01-6AAA-4149-B7F9-257DDE044A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 flipV="1">
              <a:off x="4637393" y="-696606"/>
              <a:ext cx="6312874" cy="8796338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ekstvak 1">
            <a:extLst>
              <a:ext uri="{FF2B5EF4-FFF2-40B4-BE49-F238E27FC236}">
                <a16:creationId xmlns:a16="http://schemas.microsoft.com/office/drawing/2014/main" id="{403BB4C9-F424-EFEC-D4F2-F027F1B1A31E}"/>
              </a:ext>
            </a:extLst>
          </p:cNvPr>
          <p:cNvSpPr txBox="1"/>
          <p:nvPr/>
        </p:nvSpPr>
        <p:spPr>
          <a:xfrm>
            <a:off x="163713" y="2880855"/>
            <a:ext cx="3716370" cy="685889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 lnSpcReduction="1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MIDIPARSER</a:t>
            </a:r>
          </a:p>
        </p:txBody>
      </p:sp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C8227904-4070-ECE2-E5DC-0CC4CD37FB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88" y="-61912"/>
            <a:ext cx="657225" cy="65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5887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4" descr="Afbeelding met Rechthoek&#10;&#10;Automatisch gegenereerde beschrijving">
            <a:extLst>
              <a:ext uri="{FF2B5EF4-FFF2-40B4-BE49-F238E27FC236}">
                <a16:creationId xmlns:a16="http://schemas.microsoft.com/office/drawing/2014/main" id="{1C2D4270-C916-8076-0F12-1AB7B4E64E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1283" y="1130098"/>
            <a:ext cx="5979225" cy="659154"/>
          </a:xfrm>
          <a:prstGeom prst="rect">
            <a:avLst/>
          </a:prstGeom>
        </p:spPr>
      </p:pic>
      <p:sp>
        <p:nvSpPr>
          <p:cNvPr id="5" name="Tekstvak 4">
            <a:extLst>
              <a:ext uri="{FF2B5EF4-FFF2-40B4-BE49-F238E27FC236}">
                <a16:creationId xmlns:a16="http://schemas.microsoft.com/office/drawing/2014/main" id="{0EF99DDF-B2E6-E52E-1B3E-C950D3069850}"/>
              </a:ext>
            </a:extLst>
          </p:cNvPr>
          <p:cNvSpPr txBox="1"/>
          <p:nvPr/>
        </p:nvSpPr>
        <p:spPr>
          <a:xfrm>
            <a:off x="1128155" y="2068286"/>
            <a:ext cx="6402778" cy="34778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nl-NL" sz="4400">
                <a:solidFill>
                  <a:schemeClr val="bg1">
                    <a:lumMod val="65000"/>
                    <a:lumOff val="35000"/>
                  </a:schemeClr>
                </a:solidFill>
                <a:latin typeface="Calibri"/>
                <a:ea typeface="Calibri"/>
                <a:cs typeface="Calibri"/>
              </a:rPr>
              <a:t>Timestamp</a:t>
            </a:r>
            <a:endParaRPr lang="nl-NL" sz="4400">
              <a:solidFill>
                <a:schemeClr val="bg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nl-NL" sz="4400">
                <a:solidFill>
                  <a:schemeClr val="bg1">
                    <a:lumMod val="65000"/>
                    <a:lumOff val="35000"/>
                  </a:schemeClr>
                </a:solidFill>
                <a:latin typeface="Calibri"/>
                <a:ea typeface="Calibri"/>
                <a:cs typeface="Calibri"/>
              </a:rPr>
              <a:t>Lengte van de noot</a:t>
            </a:r>
          </a:p>
          <a:p>
            <a:pPr marL="285750" indent="-285750">
              <a:buFont typeface="Arial"/>
              <a:buChar char="•"/>
            </a:pPr>
            <a:r>
              <a:rPr lang="nl-NL" sz="4400">
                <a:solidFill>
                  <a:schemeClr val="bg1">
                    <a:lumMod val="65000"/>
                    <a:lumOff val="35000"/>
                  </a:schemeClr>
                </a:solidFill>
                <a:latin typeface="Calibri"/>
                <a:ea typeface="Calibri"/>
                <a:cs typeface="Calibri"/>
              </a:rPr>
              <a:t>Noot</a:t>
            </a:r>
          </a:p>
          <a:p>
            <a:pPr marL="285750" indent="-285750">
              <a:buFont typeface="Arial"/>
              <a:buChar char="•"/>
            </a:pPr>
            <a:r>
              <a:rPr lang="nl-NL" sz="4400">
                <a:solidFill>
                  <a:schemeClr val="bg1">
                    <a:lumMod val="65000"/>
                    <a:lumOff val="35000"/>
                  </a:schemeClr>
                </a:solidFill>
                <a:latin typeface="Calibri"/>
                <a:ea typeface="Calibri"/>
                <a:cs typeface="Calibri"/>
              </a:rPr>
              <a:t>Instrument</a:t>
            </a:r>
          </a:p>
          <a:p>
            <a:pPr marL="285750" indent="-285750">
              <a:buFont typeface="Arial"/>
              <a:buChar char="•"/>
            </a:pPr>
            <a:r>
              <a:rPr lang="nl-NL" sz="4400" err="1">
                <a:solidFill>
                  <a:schemeClr val="bg1">
                    <a:lumMod val="65000"/>
                    <a:lumOff val="35000"/>
                  </a:schemeClr>
                </a:solidFill>
                <a:latin typeface="Calibri"/>
                <a:ea typeface="Calibri"/>
                <a:cs typeface="Calibri"/>
              </a:rPr>
              <a:t>Velocity</a:t>
            </a:r>
            <a:endParaRPr lang="nl-NL" sz="4400">
              <a:solidFill>
                <a:schemeClr val="bg1">
                  <a:lumMod val="65000"/>
                  <a:lumOff val="35000"/>
                </a:schemeClr>
              </a:solidFill>
              <a:latin typeface="Calibri"/>
              <a:ea typeface="Calibri"/>
              <a:cs typeface="Calibri"/>
            </a:endParaRPr>
          </a:p>
        </p:txBody>
      </p:sp>
      <p:pic>
        <p:nvPicPr>
          <p:cNvPr id="3" name="Picture 3" descr="Icon&#10;&#10;Description automatically generated">
            <a:extLst>
              <a:ext uri="{FF2B5EF4-FFF2-40B4-BE49-F238E27FC236}">
                <a16:creationId xmlns:a16="http://schemas.microsoft.com/office/drawing/2014/main" id="{EEA4CE7A-8972-8FBD-6E53-ECB0917B89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88" y="-61912"/>
            <a:ext cx="657225" cy="65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6445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4" descr="Afbeelding met Rechthoek&#10;&#10;Automatisch gegenereerde beschrijving">
            <a:extLst>
              <a:ext uri="{FF2B5EF4-FFF2-40B4-BE49-F238E27FC236}">
                <a16:creationId xmlns:a16="http://schemas.microsoft.com/office/drawing/2014/main" id="{1C2D4270-C916-8076-0F12-1AB7B4E64E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1283" y="1130098"/>
            <a:ext cx="5979225" cy="659154"/>
          </a:xfrm>
          <a:prstGeom prst="rect">
            <a:avLst/>
          </a:prstGeom>
        </p:spPr>
      </p:pic>
      <p:sp>
        <p:nvSpPr>
          <p:cNvPr id="5" name="Tekstvak 4">
            <a:extLst>
              <a:ext uri="{FF2B5EF4-FFF2-40B4-BE49-F238E27FC236}">
                <a16:creationId xmlns:a16="http://schemas.microsoft.com/office/drawing/2014/main" id="{0EF99DDF-B2E6-E52E-1B3E-C950D3069850}"/>
              </a:ext>
            </a:extLst>
          </p:cNvPr>
          <p:cNvSpPr txBox="1"/>
          <p:nvPr/>
        </p:nvSpPr>
        <p:spPr>
          <a:xfrm>
            <a:off x="1128155" y="2068286"/>
            <a:ext cx="6402778" cy="34778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nl-NL" sz="4400">
                <a:latin typeface="Calibri"/>
                <a:ea typeface="Calibri"/>
                <a:cs typeface="Calibri"/>
              </a:rPr>
              <a:t>Timestamp</a:t>
            </a:r>
            <a:endParaRPr lang="nl-NL" sz="4400"/>
          </a:p>
          <a:p>
            <a:pPr marL="285750" indent="-285750">
              <a:buFont typeface="Arial"/>
              <a:buChar char="•"/>
            </a:pPr>
            <a:r>
              <a:rPr lang="nl-NL" sz="4400">
                <a:solidFill>
                  <a:schemeClr val="bg1">
                    <a:lumMod val="65000"/>
                    <a:lumOff val="35000"/>
                  </a:schemeClr>
                </a:solidFill>
                <a:latin typeface="Calibri"/>
                <a:ea typeface="Calibri"/>
                <a:cs typeface="Calibri"/>
              </a:rPr>
              <a:t>Lengte van de noot</a:t>
            </a:r>
          </a:p>
          <a:p>
            <a:pPr marL="285750" indent="-285750">
              <a:buFont typeface="Arial"/>
              <a:buChar char="•"/>
            </a:pPr>
            <a:r>
              <a:rPr lang="nl-NL" sz="4400">
                <a:solidFill>
                  <a:schemeClr val="bg1">
                    <a:lumMod val="65000"/>
                    <a:lumOff val="35000"/>
                  </a:schemeClr>
                </a:solidFill>
                <a:latin typeface="Calibri"/>
                <a:ea typeface="Calibri"/>
                <a:cs typeface="Calibri"/>
              </a:rPr>
              <a:t>Noot</a:t>
            </a:r>
          </a:p>
          <a:p>
            <a:pPr marL="285750" indent="-285750">
              <a:buFont typeface="Arial"/>
              <a:buChar char="•"/>
            </a:pPr>
            <a:r>
              <a:rPr lang="nl-NL" sz="4400">
                <a:solidFill>
                  <a:schemeClr val="bg1">
                    <a:lumMod val="65000"/>
                    <a:lumOff val="35000"/>
                  </a:schemeClr>
                </a:solidFill>
                <a:latin typeface="Calibri"/>
                <a:ea typeface="Calibri"/>
                <a:cs typeface="Calibri"/>
              </a:rPr>
              <a:t>Instrument</a:t>
            </a:r>
          </a:p>
          <a:p>
            <a:pPr marL="285750" indent="-285750">
              <a:buFont typeface="Arial"/>
              <a:buChar char="•"/>
            </a:pPr>
            <a:r>
              <a:rPr lang="nl-NL" sz="4400" err="1">
                <a:solidFill>
                  <a:schemeClr val="bg1">
                    <a:lumMod val="65000"/>
                    <a:lumOff val="35000"/>
                  </a:schemeClr>
                </a:solidFill>
                <a:latin typeface="Calibri"/>
                <a:ea typeface="Calibri"/>
                <a:cs typeface="Calibri"/>
              </a:rPr>
              <a:t>Velocity</a:t>
            </a:r>
            <a:endParaRPr lang="nl-NL" sz="4400">
              <a:solidFill>
                <a:schemeClr val="bg1">
                  <a:lumMod val="65000"/>
                  <a:lumOff val="35000"/>
                </a:schemeClr>
              </a:solidFill>
              <a:latin typeface="Calibri"/>
              <a:ea typeface="Calibri"/>
              <a:cs typeface="Calibri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8" name="Inkt 7">
                <a:extLst>
                  <a:ext uri="{FF2B5EF4-FFF2-40B4-BE49-F238E27FC236}">
                    <a16:creationId xmlns:a16="http://schemas.microsoft.com/office/drawing/2014/main" id="{689364E9-AEC3-FCB8-6D2B-A62DEACCD2F2}"/>
                  </a:ext>
                </a:extLst>
              </p14:cNvPr>
              <p14:cNvContentPartPr/>
              <p14:nvPr/>
            </p14:nvContentPartPr>
            <p14:xfrm>
              <a:off x="1251743" y="880753"/>
              <a:ext cx="9896" cy="1059225"/>
            </p14:xfrm>
          </p:contentPart>
        </mc:Choice>
        <mc:Fallback>
          <p:pic>
            <p:nvPicPr>
              <p:cNvPr id="8" name="Inkt 7">
                <a:extLst>
                  <a:ext uri="{FF2B5EF4-FFF2-40B4-BE49-F238E27FC236}">
                    <a16:creationId xmlns:a16="http://schemas.microsoft.com/office/drawing/2014/main" id="{689364E9-AEC3-FCB8-6D2B-A62DEACCD2F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56943" y="862763"/>
                <a:ext cx="989600" cy="1094844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Picture 3" descr="Icon&#10;&#10;Description automatically generated">
            <a:extLst>
              <a:ext uri="{FF2B5EF4-FFF2-40B4-BE49-F238E27FC236}">
                <a16:creationId xmlns:a16="http://schemas.microsoft.com/office/drawing/2014/main" id="{F6099315-AB40-F0F7-4146-D2534CD686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488" y="-61912"/>
            <a:ext cx="657225" cy="65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041303"/>
      </p:ext>
    </p:extLst>
  </p:cSld>
  <p:clrMapOvr>
    <a:masterClrMapping/>
  </p:clrMapOvr>
</p:sld>
</file>

<file path=ppt/theme/theme1.xml><?xml version="1.0" encoding="utf-8"?>
<a:theme xmlns:a="http://schemas.openxmlformats.org/drawingml/2006/main" name="GlowVTI">
  <a:themeElements>
    <a:clrScheme name="Diepblauw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Blur">
      <a:majorFont>
        <a:latin typeface="Bell M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lowVTI" id="{D5B5AA20-F6D3-43B8-AF6B-ECAF69256418}" vid="{93025AB5-1D44-4CD3-9BC3-729F6E11E040}"/>
    </a:ext>
  </a:ext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Widescreen</PresentationFormat>
  <Slides>23</Slides>
  <Notes>0</Notes>
  <HiddenSlides>0</HiddenSlide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23</vt:i4>
      </vt:variant>
    </vt:vector>
  </HeadingPairs>
  <TitlesOfParts>
    <vt:vector size="25" baseType="lpstr">
      <vt:lpstr>GlowVTI</vt:lpstr>
      <vt:lpstr>Kantoorthema</vt:lpstr>
      <vt:lpstr>I am listening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/>
  <cp:revision>706</cp:revision>
  <dcterms:created xsi:type="dcterms:W3CDTF">2023-05-19T08:50:35Z</dcterms:created>
  <dcterms:modified xsi:type="dcterms:W3CDTF">2023-05-19T17:16:49Z</dcterms:modified>
</cp:coreProperties>
</file>